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73" r:id="rId1"/>
  </p:sldMasterIdLst>
  <p:notesMasterIdLst>
    <p:notesMasterId r:id="rId2"/>
  </p:notesMasterIdLst>
  <p:sldIdLst>
    <p:sldId id="256" r:id="rId3"/>
    <p:sldId id="282" r:id="rId4"/>
    <p:sldId id="272" r:id="rId5"/>
    <p:sldId id="275" r:id="rId6"/>
    <p:sldId id="286" r:id="rId7"/>
    <p:sldId id="283" r:id="rId8"/>
    <p:sldId id="284" r:id="rId9"/>
    <p:sldId id="277" r:id="rId10"/>
    <p:sldId id="285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13" r:id="rId25"/>
    <p:sldId id="314" r:id="rId26"/>
    <p:sldId id="315" r:id="rId27"/>
    <p:sldId id="316" r:id="rId28"/>
    <p:sldId id="317" r:id="rId29"/>
    <p:sldId id="318" r:id="rId30"/>
    <p:sldId id="320" r:id="rId31"/>
    <p:sldId id="321" r:id="rId32"/>
    <p:sldId id="300" r:id="rId33"/>
    <p:sldId id="301" r:id="rId34"/>
    <p:sldId id="306" r:id="rId35"/>
    <p:sldId id="302" r:id="rId36"/>
    <p:sldId id="307" r:id="rId37"/>
    <p:sldId id="310" r:id="rId38"/>
    <p:sldId id="303" r:id="rId39"/>
    <p:sldId id="304" r:id="rId40"/>
    <p:sldId id="305" r:id="rId41"/>
    <p:sldId id="311" r:id="rId42"/>
    <p:sldId id="308" r:id="rId43"/>
    <p:sldId id="309" r:id="rId44"/>
    <p:sldId id="312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2012"/>
    <p:restoredTop sz="88644" autoAdjust="0"/>
  </p:normalViewPr>
  <p:slideViewPr>
    <p:cSldViewPr snapToGrid="0" snapToObjects="1">
      <p:cViewPr varScale="1">
        <p:scale>
          <a:sx n="100" d="100"/>
          <a:sy n="100" d="100"/>
        </p:scale>
        <p:origin x="1158" y="66"/>
      </p:cViewPr>
      <p:guideLst>
        <p:guide orient="horz" pos="2157"/>
        <p:guide pos="383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presProps" Target="presProps.xml"  /><Relationship Id="rId47" Type="http://schemas.openxmlformats.org/officeDocument/2006/relationships/viewProps" Target="viewProps.xml"  /><Relationship Id="rId48" Type="http://schemas.openxmlformats.org/officeDocument/2006/relationships/theme" Target="theme/theme1.xml"  /><Relationship Id="rId49" Type="http://schemas.openxmlformats.org/officeDocument/2006/relationships/tableStyles" Target="tableStyles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A54A0A-AC3B-47AD-81D1-35528974713C}" type="doc">
      <dgm:prSet loTypeId="urn:microsoft.com/office/officeart/2005/8/layout/cycle3" loCatId="cycle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927669C-83B5-4E9C-8272-777CC7A663F3}">
      <dgm:prSet/>
      <dgm:spPr/>
      <dgm:t>
        <a:bodyPr/>
        <a:lstStyle/>
        <a:p>
          <a:r>
            <a:rPr lang="ko-KR" b="1" i="0" baseline="0" dirty="0">
              <a:latin typeface="+mj-ea"/>
              <a:ea typeface="+mj-ea"/>
            </a:rPr>
            <a:t>프로젝트 개요</a:t>
          </a:r>
          <a:endParaRPr lang="en-US" dirty="0">
            <a:latin typeface="+mj-ea"/>
            <a:ea typeface="+mj-ea"/>
          </a:endParaRPr>
        </a:p>
      </dgm:t>
    </dgm:pt>
    <dgm:pt modelId="{633402BE-AEB7-4374-820F-4E4B17DDDE92}" type="parTrans" cxnId="{E6F64BA7-D3AE-4BDE-9F02-02E80B50F8CE}">
      <dgm:prSet/>
      <dgm:spPr/>
      <dgm:t>
        <a:bodyPr/>
        <a:lstStyle/>
        <a:p>
          <a:endParaRPr lang="en-US">
            <a:latin typeface="+mj-ea"/>
            <a:ea typeface="+mj-ea"/>
          </a:endParaRPr>
        </a:p>
      </dgm:t>
    </dgm:pt>
    <dgm:pt modelId="{338F0DE0-E8F1-4D39-8ACC-B439578E452C}" type="sibTrans" cxnId="{E6F64BA7-D3AE-4BDE-9F02-02E80B50F8CE}">
      <dgm:prSet/>
      <dgm:spPr/>
      <dgm:t>
        <a:bodyPr/>
        <a:lstStyle/>
        <a:p>
          <a:endParaRPr lang="en-US">
            <a:latin typeface="+mj-ea"/>
            <a:ea typeface="+mj-ea"/>
          </a:endParaRPr>
        </a:p>
      </dgm:t>
    </dgm:pt>
    <dgm:pt modelId="{056CBDC0-7E5D-4786-A170-32B9F8A6292F}">
      <dgm:prSet/>
      <dgm:spPr/>
      <dgm:t>
        <a:bodyPr/>
        <a:lstStyle/>
        <a:p>
          <a:r>
            <a:rPr lang="ko-KR" b="0" i="0" baseline="0">
              <a:latin typeface="+mj-ea"/>
              <a:ea typeface="+mj-ea"/>
            </a:rPr>
            <a:t>백묵병이란 무엇인가?</a:t>
          </a:r>
          <a:endParaRPr lang="en-US">
            <a:latin typeface="+mj-ea"/>
            <a:ea typeface="+mj-ea"/>
          </a:endParaRPr>
        </a:p>
      </dgm:t>
    </dgm:pt>
    <dgm:pt modelId="{D93DED9E-5C0C-4723-8FCD-99FBDFABB253}" type="parTrans" cxnId="{3287A881-77F3-4B91-83EA-AA4223334641}">
      <dgm:prSet/>
      <dgm:spPr/>
      <dgm:t>
        <a:bodyPr/>
        <a:lstStyle/>
        <a:p>
          <a:endParaRPr lang="en-US">
            <a:latin typeface="+mj-ea"/>
            <a:ea typeface="+mj-ea"/>
          </a:endParaRPr>
        </a:p>
      </dgm:t>
    </dgm:pt>
    <dgm:pt modelId="{656BC25B-5943-4E69-96F2-4F413960EA3E}" type="sibTrans" cxnId="{3287A881-77F3-4B91-83EA-AA4223334641}">
      <dgm:prSet/>
      <dgm:spPr/>
      <dgm:t>
        <a:bodyPr/>
        <a:lstStyle/>
        <a:p>
          <a:endParaRPr lang="en-US">
            <a:latin typeface="+mj-ea"/>
            <a:ea typeface="+mj-ea"/>
          </a:endParaRPr>
        </a:p>
      </dgm:t>
    </dgm:pt>
    <dgm:pt modelId="{B0675BC6-7566-4567-8954-D1FFDFC14CD8}">
      <dgm:prSet/>
      <dgm:spPr/>
      <dgm:t>
        <a:bodyPr/>
        <a:lstStyle/>
        <a:p>
          <a:r>
            <a:rPr lang="ko-KR" altLang="en-US" dirty="0">
              <a:latin typeface="+mj-ea"/>
              <a:ea typeface="+mj-ea"/>
            </a:rPr>
            <a:t>국내 </a:t>
          </a:r>
          <a:r>
            <a:rPr lang="ko-KR" altLang="en-US" dirty="0" err="1">
              <a:latin typeface="+mj-ea"/>
              <a:ea typeface="+mj-ea"/>
            </a:rPr>
            <a:t>백묵병</a:t>
          </a:r>
          <a:r>
            <a:rPr lang="ko-KR" altLang="en-US" dirty="0">
              <a:latin typeface="+mj-ea"/>
              <a:ea typeface="+mj-ea"/>
            </a:rPr>
            <a:t> </a:t>
          </a:r>
          <a:r>
            <a:rPr lang="ko-KR" altLang="en-US" dirty="0" err="1">
              <a:latin typeface="+mj-ea"/>
              <a:ea typeface="+mj-ea"/>
            </a:rPr>
            <a:t>증가률</a:t>
          </a:r>
          <a:endParaRPr lang="en-US" dirty="0">
            <a:latin typeface="+mj-ea"/>
            <a:ea typeface="+mj-ea"/>
          </a:endParaRPr>
        </a:p>
      </dgm:t>
    </dgm:pt>
    <dgm:pt modelId="{2F7C29E2-9987-4F52-866E-444845CA2C30}" type="parTrans" cxnId="{49DB15C0-4EC2-496B-BBF4-55F39EB39A6C}">
      <dgm:prSet/>
      <dgm:spPr/>
      <dgm:t>
        <a:bodyPr/>
        <a:lstStyle/>
        <a:p>
          <a:endParaRPr lang="en-US">
            <a:latin typeface="+mj-ea"/>
            <a:ea typeface="+mj-ea"/>
          </a:endParaRPr>
        </a:p>
      </dgm:t>
    </dgm:pt>
    <dgm:pt modelId="{C17B133B-C44F-472A-A411-4F53BB011716}" type="sibTrans" cxnId="{49DB15C0-4EC2-496B-BBF4-55F39EB39A6C}">
      <dgm:prSet/>
      <dgm:spPr/>
      <dgm:t>
        <a:bodyPr/>
        <a:lstStyle/>
        <a:p>
          <a:endParaRPr lang="en-US">
            <a:latin typeface="+mj-ea"/>
            <a:ea typeface="+mj-ea"/>
          </a:endParaRPr>
        </a:p>
      </dgm:t>
    </dgm:pt>
    <dgm:pt modelId="{DDB8F06F-1CBF-4F1C-811A-2280ED721E6D}">
      <dgm:prSet/>
      <dgm:spPr/>
      <dgm:t>
        <a:bodyPr/>
        <a:lstStyle/>
        <a:p>
          <a:r>
            <a:rPr lang="ko-KR" b="0" i="0" baseline="0" dirty="0">
              <a:latin typeface="+mj-ea"/>
              <a:ea typeface="+mj-ea"/>
            </a:rPr>
            <a:t>백묵병의 계절별 유병률과 주요 원인</a:t>
          </a:r>
          <a:endParaRPr lang="en-US" dirty="0">
            <a:latin typeface="+mj-ea"/>
            <a:ea typeface="+mj-ea"/>
          </a:endParaRPr>
        </a:p>
      </dgm:t>
    </dgm:pt>
    <dgm:pt modelId="{07CEEEA4-3EC8-4E9E-A2ED-40FDB75FDB2F}" type="parTrans" cxnId="{7EF1045B-4B14-4FC6-A49D-DEB101F27116}">
      <dgm:prSet/>
      <dgm:spPr/>
      <dgm:t>
        <a:bodyPr/>
        <a:lstStyle/>
        <a:p>
          <a:endParaRPr lang="en-US">
            <a:latin typeface="+mj-ea"/>
            <a:ea typeface="+mj-ea"/>
          </a:endParaRPr>
        </a:p>
      </dgm:t>
    </dgm:pt>
    <dgm:pt modelId="{453F507D-BAF8-4B20-B01E-929C99B2E340}" type="sibTrans" cxnId="{7EF1045B-4B14-4FC6-A49D-DEB101F27116}">
      <dgm:prSet/>
      <dgm:spPr/>
      <dgm:t>
        <a:bodyPr/>
        <a:lstStyle/>
        <a:p>
          <a:endParaRPr lang="en-US">
            <a:latin typeface="+mj-ea"/>
            <a:ea typeface="+mj-ea"/>
          </a:endParaRPr>
        </a:p>
      </dgm:t>
    </dgm:pt>
    <dgm:pt modelId="{C590816F-BF3C-4BF8-BDA5-164AFF6B9ECE}">
      <dgm:prSet/>
      <dgm:spPr/>
      <dgm:t>
        <a:bodyPr/>
        <a:lstStyle/>
        <a:p>
          <a:r>
            <a:rPr lang="ko-KR" dirty="0">
              <a:latin typeface="+mj-ea"/>
              <a:ea typeface="+mj-ea"/>
            </a:rPr>
            <a:t>연구 목적 </a:t>
          </a:r>
          <a:endParaRPr lang="en-US" dirty="0">
            <a:latin typeface="+mj-ea"/>
            <a:ea typeface="+mj-ea"/>
          </a:endParaRPr>
        </a:p>
      </dgm:t>
    </dgm:pt>
    <dgm:pt modelId="{0B1BE4AC-5C33-44E5-8259-622388F6CCF6}" type="parTrans" cxnId="{43223332-5FCC-443B-A388-7BA04C06C94A}">
      <dgm:prSet/>
      <dgm:spPr/>
      <dgm:t>
        <a:bodyPr/>
        <a:lstStyle/>
        <a:p>
          <a:endParaRPr lang="en-US">
            <a:latin typeface="+mj-ea"/>
            <a:ea typeface="+mj-ea"/>
          </a:endParaRPr>
        </a:p>
      </dgm:t>
    </dgm:pt>
    <dgm:pt modelId="{C177FEA8-AE4A-4C5B-A449-9F852E9FAA55}" type="sibTrans" cxnId="{43223332-5FCC-443B-A388-7BA04C06C94A}">
      <dgm:prSet/>
      <dgm:spPr/>
      <dgm:t>
        <a:bodyPr/>
        <a:lstStyle/>
        <a:p>
          <a:endParaRPr lang="en-US">
            <a:latin typeface="+mj-ea"/>
            <a:ea typeface="+mj-ea"/>
          </a:endParaRPr>
        </a:p>
      </dgm:t>
    </dgm:pt>
    <dgm:pt modelId="{761D50B1-5D61-42ED-A50D-75CEFC011FFD}">
      <dgm:prSet/>
      <dgm:spPr/>
      <dgm:t>
        <a:bodyPr/>
        <a:lstStyle/>
        <a:p>
          <a:r>
            <a:rPr lang="ko-KR" b="1" dirty="0">
              <a:latin typeface="+mj-ea"/>
              <a:ea typeface="+mj-ea"/>
            </a:rPr>
            <a:t>데이터 소개</a:t>
          </a:r>
          <a:endParaRPr lang="en-US" dirty="0">
            <a:latin typeface="+mj-ea"/>
            <a:ea typeface="+mj-ea"/>
          </a:endParaRPr>
        </a:p>
      </dgm:t>
    </dgm:pt>
    <dgm:pt modelId="{3EB6BBEB-61F8-42F2-A459-7B5C5FFEF8E8}" type="parTrans" cxnId="{A396ADF1-E973-46C7-BD56-A77C49238D1B}">
      <dgm:prSet/>
      <dgm:spPr/>
      <dgm:t>
        <a:bodyPr/>
        <a:lstStyle/>
        <a:p>
          <a:endParaRPr lang="en-US">
            <a:latin typeface="+mj-ea"/>
            <a:ea typeface="+mj-ea"/>
          </a:endParaRPr>
        </a:p>
      </dgm:t>
    </dgm:pt>
    <dgm:pt modelId="{7ECB8B61-1394-46F4-8666-64C79577912D}" type="sibTrans" cxnId="{A396ADF1-E973-46C7-BD56-A77C49238D1B}">
      <dgm:prSet/>
      <dgm:spPr/>
      <dgm:t>
        <a:bodyPr/>
        <a:lstStyle/>
        <a:p>
          <a:endParaRPr lang="en-US">
            <a:latin typeface="+mj-ea"/>
            <a:ea typeface="+mj-ea"/>
          </a:endParaRPr>
        </a:p>
      </dgm:t>
    </dgm:pt>
    <dgm:pt modelId="{1473F3BE-265A-4BB5-B1A5-2A2A8C988957}">
      <dgm:prSet/>
      <dgm:spPr/>
      <dgm:t>
        <a:bodyPr/>
        <a:lstStyle/>
        <a:p>
          <a:r>
            <a:rPr lang="ko-KR" altLang="en-US" dirty="0">
              <a:latin typeface="+mj-ea"/>
              <a:ea typeface="+mj-ea"/>
            </a:rPr>
            <a:t>데이터 수집 및 준비</a:t>
          </a:r>
          <a:endParaRPr lang="en-US" dirty="0">
            <a:latin typeface="+mj-ea"/>
            <a:ea typeface="+mj-ea"/>
          </a:endParaRPr>
        </a:p>
      </dgm:t>
    </dgm:pt>
    <dgm:pt modelId="{2EEBFAEC-C353-46B6-A8FA-A4590355F42B}" type="parTrans" cxnId="{C2A60FB6-68EB-4782-97D6-169B79B4FD93}">
      <dgm:prSet/>
      <dgm:spPr/>
      <dgm:t>
        <a:bodyPr/>
        <a:lstStyle/>
        <a:p>
          <a:endParaRPr lang="en-US">
            <a:latin typeface="+mj-ea"/>
            <a:ea typeface="+mj-ea"/>
          </a:endParaRPr>
        </a:p>
      </dgm:t>
    </dgm:pt>
    <dgm:pt modelId="{553A51A0-D912-4B4B-9F2B-FFA515940E8F}" type="sibTrans" cxnId="{C2A60FB6-68EB-4782-97D6-169B79B4FD93}">
      <dgm:prSet/>
      <dgm:spPr/>
      <dgm:t>
        <a:bodyPr/>
        <a:lstStyle/>
        <a:p>
          <a:endParaRPr lang="en-US">
            <a:latin typeface="+mj-ea"/>
            <a:ea typeface="+mj-ea"/>
          </a:endParaRPr>
        </a:p>
      </dgm:t>
    </dgm:pt>
    <dgm:pt modelId="{4A3A34A4-3C13-4C65-B22A-93DCE8D75584}">
      <dgm:prSet/>
      <dgm:spPr/>
      <dgm:t>
        <a:bodyPr/>
        <a:lstStyle/>
        <a:p>
          <a:r>
            <a:rPr lang="ko-KR" altLang="en-US" dirty="0"/>
            <a:t>음성 양성 데이터 분포 </a:t>
          </a:r>
          <a:endParaRPr lang="en-US" dirty="0">
            <a:latin typeface="+mj-ea"/>
            <a:ea typeface="+mj-ea"/>
          </a:endParaRPr>
        </a:p>
      </dgm:t>
    </dgm:pt>
    <dgm:pt modelId="{A7A1AEE9-503B-4452-BD7A-E03FE9F3A3CC}" type="parTrans" cxnId="{48809B4E-6F9A-4C5D-B2DA-2F89028468E7}">
      <dgm:prSet/>
      <dgm:spPr/>
      <dgm:t>
        <a:bodyPr/>
        <a:lstStyle/>
        <a:p>
          <a:endParaRPr lang="en-US">
            <a:latin typeface="+mj-ea"/>
            <a:ea typeface="+mj-ea"/>
          </a:endParaRPr>
        </a:p>
      </dgm:t>
    </dgm:pt>
    <dgm:pt modelId="{B833335D-7B3D-49DD-89B2-952B070998F8}" type="sibTrans" cxnId="{48809B4E-6F9A-4C5D-B2DA-2F89028468E7}">
      <dgm:prSet/>
      <dgm:spPr/>
      <dgm:t>
        <a:bodyPr/>
        <a:lstStyle/>
        <a:p>
          <a:endParaRPr lang="en-US">
            <a:latin typeface="+mj-ea"/>
            <a:ea typeface="+mj-ea"/>
          </a:endParaRPr>
        </a:p>
      </dgm:t>
    </dgm:pt>
    <dgm:pt modelId="{6DCC5FDA-07F4-4C60-825E-BF07449068DE}">
      <dgm:prSet/>
      <dgm:spPr/>
      <dgm:t>
        <a:bodyPr/>
        <a:lstStyle/>
        <a:p>
          <a:r>
            <a:rPr lang="en-US" altLang="ko-KR" dirty="0"/>
            <a:t>RGB</a:t>
          </a:r>
          <a:r>
            <a:rPr lang="ko-KR" altLang="en-US" dirty="0"/>
            <a:t>를 사용한 다양한 데이터 분석</a:t>
          </a:r>
          <a:r>
            <a:rPr lang="en-US" altLang="ko-KR" dirty="0"/>
            <a:t>(</a:t>
          </a:r>
          <a:r>
            <a:rPr lang="ko-KR" altLang="en-US" dirty="0"/>
            <a:t>빨강</a:t>
          </a:r>
          <a:r>
            <a:rPr lang="en-US" altLang="ko-KR" dirty="0"/>
            <a:t>, </a:t>
          </a:r>
          <a:r>
            <a:rPr lang="ko-KR" altLang="en-US" dirty="0"/>
            <a:t>초록</a:t>
          </a:r>
          <a:r>
            <a:rPr lang="en-US" altLang="ko-KR" dirty="0"/>
            <a:t>, </a:t>
          </a:r>
          <a:r>
            <a:rPr lang="ko-KR" altLang="en-US" dirty="0"/>
            <a:t>파랑</a:t>
          </a:r>
          <a:r>
            <a:rPr lang="en-US" altLang="ko-KR" dirty="0"/>
            <a:t>)</a:t>
          </a:r>
          <a:endParaRPr lang="en-US" dirty="0">
            <a:latin typeface="+mj-ea"/>
            <a:ea typeface="+mj-ea"/>
          </a:endParaRPr>
        </a:p>
      </dgm:t>
    </dgm:pt>
    <dgm:pt modelId="{66CB81EB-F74C-4513-ADAE-6FAB51E63680}" type="parTrans" cxnId="{7F799EEE-3B6A-4AE9-830D-324100153928}">
      <dgm:prSet/>
      <dgm:spPr/>
      <dgm:t>
        <a:bodyPr/>
        <a:lstStyle/>
        <a:p>
          <a:endParaRPr lang="en-US">
            <a:latin typeface="+mj-ea"/>
            <a:ea typeface="+mj-ea"/>
          </a:endParaRPr>
        </a:p>
      </dgm:t>
    </dgm:pt>
    <dgm:pt modelId="{09397675-B20B-4AF0-B83D-10074C10A283}" type="sibTrans" cxnId="{7F799EEE-3B6A-4AE9-830D-324100153928}">
      <dgm:prSet/>
      <dgm:spPr/>
      <dgm:t>
        <a:bodyPr/>
        <a:lstStyle/>
        <a:p>
          <a:endParaRPr lang="en-US">
            <a:latin typeface="+mj-ea"/>
            <a:ea typeface="+mj-ea"/>
          </a:endParaRPr>
        </a:p>
      </dgm:t>
    </dgm:pt>
    <dgm:pt modelId="{B5BD4540-35F6-4AA9-A03B-058722F73196}">
      <dgm:prSet/>
      <dgm:spPr/>
      <dgm:t>
        <a:bodyPr/>
        <a:lstStyle/>
        <a:p>
          <a:r>
            <a:rPr lang="en-US" altLang="ko-KR" dirty="0"/>
            <a:t>RGB</a:t>
          </a:r>
          <a:r>
            <a:rPr lang="ko-KR" altLang="en-US" dirty="0"/>
            <a:t>를 사용한 다양한 데이터 분석</a:t>
          </a:r>
          <a:r>
            <a:rPr lang="en-US" altLang="ko-KR" dirty="0"/>
            <a:t>(</a:t>
          </a:r>
          <a:r>
            <a:rPr lang="ko-KR" altLang="en-US" dirty="0"/>
            <a:t>하양</a:t>
          </a:r>
          <a:r>
            <a:rPr lang="en-US" altLang="ko-KR" dirty="0"/>
            <a:t>, </a:t>
          </a:r>
          <a:r>
            <a:rPr lang="ko-KR" altLang="en-US" dirty="0"/>
            <a:t>검정색</a:t>
          </a:r>
          <a:r>
            <a:rPr lang="en-US" altLang="ko-KR" dirty="0"/>
            <a:t>, </a:t>
          </a:r>
          <a:r>
            <a:rPr lang="ko-KR" altLang="en-US" dirty="0"/>
            <a:t>회색</a:t>
          </a:r>
          <a:r>
            <a:rPr lang="en-US" altLang="ko-KR" dirty="0"/>
            <a:t> )</a:t>
          </a:r>
          <a:endParaRPr lang="en-US" dirty="0">
            <a:latin typeface="+mj-ea"/>
            <a:ea typeface="+mj-ea"/>
          </a:endParaRPr>
        </a:p>
      </dgm:t>
    </dgm:pt>
    <dgm:pt modelId="{7F341089-C279-458A-846C-34F235F6857D}" type="parTrans" cxnId="{DD587670-8C6D-4222-BDB0-F4BCBA106CE9}">
      <dgm:prSet/>
      <dgm:spPr/>
      <dgm:t>
        <a:bodyPr/>
        <a:lstStyle/>
        <a:p>
          <a:endParaRPr lang="en-US">
            <a:latin typeface="+mj-ea"/>
            <a:ea typeface="+mj-ea"/>
          </a:endParaRPr>
        </a:p>
      </dgm:t>
    </dgm:pt>
    <dgm:pt modelId="{4E5DE499-3829-49B4-BEAA-05DB7CE6F069}" type="sibTrans" cxnId="{DD587670-8C6D-4222-BDB0-F4BCBA106CE9}">
      <dgm:prSet/>
      <dgm:spPr/>
      <dgm:t>
        <a:bodyPr/>
        <a:lstStyle/>
        <a:p>
          <a:endParaRPr lang="en-US">
            <a:latin typeface="+mj-ea"/>
            <a:ea typeface="+mj-ea"/>
          </a:endParaRPr>
        </a:p>
      </dgm:t>
    </dgm:pt>
    <dgm:pt modelId="{2F0F5343-C5D4-4064-AC51-5C5798E549CD}">
      <dgm:prSet/>
      <dgm:spPr/>
      <dgm:t>
        <a:bodyPr/>
        <a:lstStyle/>
        <a:p>
          <a:r>
            <a:rPr lang="ko-KR" altLang="en-US" dirty="0">
              <a:latin typeface="+mj-ea"/>
              <a:ea typeface="+mj-ea"/>
            </a:rPr>
            <a:t>향후 추가 연구</a:t>
          </a:r>
          <a:endParaRPr lang="en-US" dirty="0">
            <a:latin typeface="+mj-ea"/>
            <a:ea typeface="+mj-ea"/>
          </a:endParaRPr>
        </a:p>
      </dgm:t>
    </dgm:pt>
    <dgm:pt modelId="{A31E48A9-8CF1-4D7D-B0A4-306B65D23675}" type="parTrans" cxnId="{532722A4-0093-48E9-A381-97F7B16BFA69}">
      <dgm:prSet/>
      <dgm:spPr/>
      <dgm:t>
        <a:bodyPr/>
        <a:lstStyle/>
        <a:p>
          <a:endParaRPr lang="en-US">
            <a:latin typeface="+mj-ea"/>
            <a:ea typeface="+mj-ea"/>
          </a:endParaRPr>
        </a:p>
      </dgm:t>
    </dgm:pt>
    <dgm:pt modelId="{01E2B323-5CBC-4CF4-9893-A768316C2AD9}" type="sibTrans" cxnId="{532722A4-0093-48E9-A381-97F7B16BFA69}">
      <dgm:prSet/>
      <dgm:spPr/>
      <dgm:t>
        <a:bodyPr/>
        <a:lstStyle/>
        <a:p>
          <a:endParaRPr lang="en-US">
            <a:latin typeface="+mj-ea"/>
            <a:ea typeface="+mj-ea"/>
          </a:endParaRPr>
        </a:p>
      </dgm:t>
    </dgm:pt>
    <dgm:pt modelId="{E2F17BEA-09A9-436F-B066-ABC4EDC848E3}">
      <dgm:prSet/>
      <dgm:spPr/>
      <dgm:t>
        <a:bodyPr/>
        <a:lstStyle/>
        <a:p>
          <a:r>
            <a:rPr lang="ko-KR" b="0" i="0" baseline="0" dirty="0">
              <a:latin typeface="+mj-ea"/>
              <a:ea typeface="+mj-ea"/>
            </a:rPr>
            <a:t> 감염 경로</a:t>
          </a:r>
          <a:endParaRPr lang="en-US" dirty="0">
            <a:latin typeface="+mj-ea"/>
            <a:ea typeface="+mj-ea"/>
          </a:endParaRPr>
        </a:p>
      </dgm:t>
    </dgm:pt>
    <dgm:pt modelId="{F0CA6806-D9B8-48D9-B12B-970A402518AE}" type="sibTrans" cxnId="{6233D082-0F1B-416F-B1C4-CFCD838037A7}">
      <dgm:prSet/>
      <dgm:spPr/>
      <dgm:t>
        <a:bodyPr/>
        <a:lstStyle/>
        <a:p>
          <a:endParaRPr lang="en-US">
            <a:latin typeface="+mj-ea"/>
            <a:ea typeface="+mj-ea"/>
          </a:endParaRPr>
        </a:p>
      </dgm:t>
    </dgm:pt>
    <dgm:pt modelId="{9E1F093B-8B7C-4BE9-B937-143C8A8F1D75}" type="parTrans" cxnId="{6233D082-0F1B-416F-B1C4-CFCD838037A7}">
      <dgm:prSet/>
      <dgm:spPr/>
      <dgm:t>
        <a:bodyPr/>
        <a:lstStyle/>
        <a:p>
          <a:endParaRPr lang="en-US">
            <a:latin typeface="+mj-ea"/>
            <a:ea typeface="+mj-ea"/>
          </a:endParaRPr>
        </a:p>
      </dgm:t>
    </dgm:pt>
    <dgm:pt modelId="{30B91703-9184-4205-8C00-0FD70918325A}">
      <dgm:prSet/>
      <dgm:spPr/>
      <dgm:t>
        <a:bodyPr/>
        <a:lstStyle/>
        <a:p>
          <a:r>
            <a:rPr lang="ko-KR" altLang="en-US" dirty="0">
              <a:latin typeface="+mj-ea"/>
              <a:ea typeface="+mj-ea"/>
            </a:rPr>
            <a:t>지역별 </a:t>
          </a:r>
          <a:r>
            <a:rPr lang="ko-KR" altLang="en-US" dirty="0" err="1">
              <a:latin typeface="+mj-ea"/>
              <a:ea typeface="+mj-ea"/>
            </a:rPr>
            <a:t>백묵병</a:t>
          </a:r>
          <a:r>
            <a:rPr lang="ko-KR" altLang="en-US" dirty="0">
              <a:latin typeface="+mj-ea"/>
              <a:ea typeface="+mj-ea"/>
            </a:rPr>
            <a:t> 감염률</a:t>
          </a:r>
          <a:endParaRPr lang="en-US" dirty="0">
            <a:latin typeface="+mj-ea"/>
            <a:ea typeface="+mj-ea"/>
          </a:endParaRPr>
        </a:p>
      </dgm:t>
    </dgm:pt>
    <dgm:pt modelId="{1FC06E81-3A1D-4248-857C-3A642909B729}" type="parTrans" cxnId="{1B38574E-6975-4F00-AA4D-11749C577EFC}">
      <dgm:prSet/>
      <dgm:spPr/>
      <dgm:t>
        <a:bodyPr/>
        <a:lstStyle/>
        <a:p>
          <a:pPr latinLnBrk="1"/>
          <a:endParaRPr lang="ko-KR" altLang="en-US">
            <a:latin typeface="+mj-ea"/>
            <a:ea typeface="+mj-ea"/>
          </a:endParaRPr>
        </a:p>
      </dgm:t>
    </dgm:pt>
    <dgm:pt modelId="{A090D075-5E25-4381-A7A6-898A51E03A57}" type="sibTrans" cxnId="{1B38574E-6975-4F00-AA4D-11749C577EFC}">
      <dgm:prSet/>
      <dgm:spPr/>
      <dgm:t>
        <a:bodyPr/>
        <a:lstStyle/>
        <a:p>
          <a:pPr latinLnBrk="1"/>
          <a:endParaRPr lang="ko-KR" altLang="en-US">
            <a:latin typeface="+mj-ea"/>
            <a:ea typeface="+mj-ea"/>
          </a:endParaRPr>
        </a:p>
      </dgm:t>
    </dgm:pt>
    <dgm:pt modelId="{F1BB470F-5936-4E1F-A35C-B20950296D6C}">
      <dgm:prSet/>
      <dgm:spPr/>
      <dgm:t>
        <a:bodyPr/>
        <a:lstStyle/>
        <a:p>
          <a:r>
            <a:rPr lang="ko-KR" altLang="en-US" dirty="0">
              <a:latin typeface="+mj-ea"/>
              <a:ea typeface="+mj-ea"/>
            </a:rPr>
            <a:t>감염 단계</a:t>
          </a:r>
          <a:endParaRPr lang="en-US" dirty="0">
            <a:latin typeface="+mj-ea"/>
            <a:ea typeface="+mj-ea"/>
          </a:endParaRPr>
        </a:p>
      </dgm:t>
    </dgm:pt>
    <dgm:pt modelId="{35A4D51E-F971-49CB-8464-685E1EB2363E}" type="parTrans" cxnId="{930E0CC4-8104-46B4-883C-3C7823D3CA2C}">
      <dgm:prSet/>
      <dgm:spPr/>
      <dgm:t>
        <a:bodyPr/>
        <a:lstStyle/>
        <a:p>
          <a:pPr latinLnBrk="1"/>
          <a:endParaRPr lang="ko-KR" altLang="en-US">
            <a:latin typeface="+mj-ea"/>
            <a:ea typeface="+mj-ea"/>
          </a:endParaRPr>
        </a:p>
      </dgm:t>
    </dgm:pt>
    <dgm:pt modelId="{B4487708-4228-4020-B4BE-517446FB9A60}" type="sibTrans" cxnId="{930E0CC4-8104-46B4-883C-3C7823D3CA2C}">
      <dgm:prSet/>
      <dgm:spPr/>
      <dgm:t>
        <a:bodyPr/>
        <a:lstStyle/>
        <a:p>
          <a:pPr latinLnBrk="1"/>
          <a:endParaRPr lang="ko-KR" altLang="en-US">
            <a:latin typeface="+mj-ea"/>
            <a:ea typeface="+mj-ea"/>
          </a:endParaRPr>
        </a:p>
      </dgm:t>
    </dgm:pt>
    <dgm:pt modelId="{87DE11B7-9D05-437F-AFF6-507EB37BA6DB}" type="pres">
      <dgm:prSet presAssocID="{BCA54A0A-AC3B-47AD-81D1-35528974713C}" presName="Name0" presStyleCnt="0">
        <dgm:presLayoutVars>
          <dgm:dir/>
          <dgm:resizeHandles val="exact"/>
        </dgm:presLayoutVars>
      </dgm:prSet>
      <dgm:spPr/>
    </dgm:pt>
    <dgm:pt modelId="{D8E02B89-A6B0-4D4D-AEEB-7DF7614A45F5}" type="pres">
      <dgm:prSet presAssocID="{BCA54A0A-AC3B-47AD-81D1-35528974713C}" presName="cycle" presStyleCnt="0"/>
      <dgm:spPr/>
    </dgm:pt>
    <dgm:pt modelId="{3CE7EBDD-0D4D-4A14-9DF6-49369CD5F3EE}" type="pres">
      <dgm:prSet presAssocID="{7927669C-83B5-4E9C-8272-777CC7A663F3}" presName="nodeFirstNode" presStyleLbl="node1" presStyleIdx="0" presStyleCnt="14">
        <dgm:presLayoutVars>
          <dgm:bulletEnabled val="1"/>
        </dgm:presLayoutVars>
      </dgm:prSet>
      <dgm:spPr/>
    </dgm:pt>
    <dgm:pt modelId="{5601DF18-7ABA-4D62-8A5D-E0EB520E510C}" type="pres">
      <dgm:prSet presAssocID="{338F0DE0-E8F1-4D39-8ACC-B439578E452C}" presName="sibTransFirstNode" presStyleLbl="bgShp" presStyleIdx="0" presStyleCnt="1"/>
      <dgm:spPr/>
    </dgm:pt>
    <dgm:pt modelId="{46CF88B3-F5E9-4D0F-8826-FD068B4A9057}" type="pres">
      <dgm:prSet presAssocID="{056CBDC0-7E5D-4786-A170-32B9F8A6292F}" presName="nodeFollowingNodes" presStyleLbl="node1" presStyleIdx="1" presStyleCnt="14">
        <dgm:presLayoutVars>
          <dgm:bulletEnabled val="1"/>
        </dgm:presLayoutVars>
      </dgm:prSet>
      <dgm:spPr/>
    </dgm:pt>
    <dgm:pt modelId="{089762C7-D597-4B8D-8B68-4D6851F74D7B}" type="pres">
      <dgm:prSet presAssocID="{E2F17BEA-09A9-436F-B066-ABC4EDC848E3}" presName="nodeFollowingNodes" presStyleLbl="node1" presStyleIdx="2" presStyleCnt="14">
        <dgm:presLayoutVars>
          <dgm:bulletEnabled val="1"/>
        </dgm:presLayoutVars>
      </dgm:prSet>
      <dgm:spPr/>
    </dgm:pt>
    <dgm:pt modelId="{A51CA80F-E18B-479D-AC3A-4F5C58E595FF}" type="pres">
      <dgm:prSet presAssocID="{F1BB470F-5936-4E1F-A35C-B20950296D6C}" presName="nodeFollowingNodes" presStyleLbl="node1" presStyleIdx="3" presStyleCnt="14">
        <dgm:presLayoutVars>
          <dgm:bulletEnabled val="1"/>
        </dgm:presLayoutVars>
      </dgm:prSet>
      <dgm:spPr/>
    </dgm:pt>
    <dgm:pt modelId="{09AA57CE-4B5E-48B1-97E1-FCE78ADCC39D}" type="pres">
      <dgm:prSet presAssocID="{30B91703-9184-4205-8C00-0FD70918325A}" presName="nodeFollowingNodes" presStyleLbl="node1" presStyleIdx="4" presStyleCnt="14">
        <dgm:presLayoutVars>
          <dgm:bulletEnabled val="1"/>
        </dgm:presLayoutVars>
      </dgm:prSet>
      <dgm:spPr/>
    </dgm:pt>
    <dgm:pt modelId="{AE3A1B1B-D282-48B8-A51D-0004AB7F05B5}" type="pres">
      <dgm:prSet presAssocID="{B0675BC6-7566-4567-8954-D1FFDFC14CD8}" presName="nodeFollowingNodes" presStyleLbl="node1" presStyleIdx="5" presStyleCnt="14">
        <dgm:presLayoutVars>
          <dgm:bulletEnabled val="1"/>
        </dgm:presLayoutVars>
      </dgm:prSet>
      <dgm:spPr/>
    </dgm:pt>
    <dgm:pt modelId="{ADB3E407-C03A-414F-91A4-4DA760AD52F7}" type="pres">
      <dgm:prSet presAssocID="{DDB8F06F-1CBF-4F1C-811A-2280ED721E6D}" presName="nodeFollowingNodes" presStyleLbl="node1" presStyleIdx="6" presStyleCnt="14">
        <dgm:presLayoutVars>
          <dgm:bulletEnabled val="1"/>
        </dgm:presLayoutVars>
      </dgm:prSet>
      <dgm:spPr/>
    </dgm:pt>
    <dgm:pt modelId="{6687473D-861A-4813-A637-D926824E3AEB}" type="pres">
      <dgm:prSet presAssocID="{C590816F-BF3C-4BF8-BDA5-164AFF6B9ECE}" presName="nodeFollowingNodes" presStyleLbl="node1" presStyleIdx="7" presStyleCnt="14">
        <dgm:presLayoutVars>
          <dgm:bulletEnabled val="1"/>
        </dgm:presLayoutVars>
      </dgm:prSet>
      <dgm:spPr/>
    </dgm:pt>
    <dgm:pt modelId="{2455B27F-B654-4E4F-889D-A0BA4147A79B}" type="pres">
      <dgm:prSet presAssocID="{761D50B1-5D61-42ED-A50D-75CEFC011FFD}" presName="nodeFollowingNodes" presStyleLbl="node1" presStyleIdx="8" presStyleCnt="14">
        <dgm:presLayoutVars>
          <dgm:bulletEnabled val="1"/>
        </dgm:presLayoutVars>
      </dgm:prSet>
      <dgm:spPr/>
    </dgm:pt>
    <dgm:pt modelId="{6FD9ED19-7003-44B3-868B-2CE387446F7E}" type="pres">
      <dgm:prSet presAssocID="{1473F3BE-265A-4BB5-B1A5-2A2A8C988957}" presName="nodeFollowingNodes" presStyleLbl="node1" presStyleIdx="9" presStyleCnt="14">
        <dgm:presLayoutVars>
          <dgm:bulletEnabled val="1"/>
        </dgm:presLayoutVars>
      </dgm:prSet>
      <dgm:spPr/>
    </dgm:pt>
    <dgm:pt modelId="{FB7157D3-85E4-49B8-94A6-97C37564F97A}" type="pres">
      <dgm:prSet presAssocID="{4A3A34A4-3C13-4C65-B22A-93DCE8D75584}" presName="nodeFollowingNodes" presStyleLbl="node1" presStyleIdx="10" presStyleCnt="14">
        <dgm:presLayoutVars>
          <dgm:bulletEnabled val="1"/>
        </dgm:presLayoutVars>
      </dgm:prSet>
      <dgm:spPr/>
    </dgm:pt>
    <dgm:pt modelId="{058E823A-510F-4312-B58D-03E815B944CA}" type="pres">
      <dgm:prSet presAssocID="{6DCC5FDA-07F4-4C60-825E-BF07449068DE}" presName="nodeFollowingNodes" presStyleLbl="node1" presStyleIdx="11" presStyleCnt="14">
        <dgm:presLayoutVars>
          <dgm:bulletEnabled val="1"/>
        </dgm:presLayoutVars>
      </dgm:prSet>
      <dgm:spPr/>
    </dgm:pt>
    <dgm:pt modelId="{79506A6F-6682-400B-BD1B-FC94DEB9020C}" type="pres">
      <dgm:prSet presAssocID="{B5BD4540-35F6-4AA9-A03B-058722F73196}" presName="nodeFollowingNodes" presStyleLbl="node1" presStyleIdx="12" presStyleCnt="14">
        <dgm:presLayoutVars>
          <dgm:bulletEnabled val="1"/>
        </dgm:presLayoutVars>
      </dgm:prSet>
      <dgm:spPr/>
    </dgm:pt>
    <dgm:pt modelId="{287FA41E-4E86-498F-A9C4-33BE177EA21D}" type="pres">
      <dgm:prSet presAssocID="{2F0F5343-C5D4-4064-AC51-5C5798E549CD}" presName="nodeFollowingNodes" presStyleLbl="node1" presStyleIdx="13" presStyleCnt="14">
        <dgm:presLayoutVars>
          <dgm:bulletEnabled val="1"/>
        </dgm:presLayoutVars>
      </dgm:prSet>
      <dgm:spPr/>
    </dgm:pt>
  </dgm:ptLst>
  <dgm:cxnLst>
    <dgm:cxn modelId="{4CF13312-D7B6-46B8-BEEB-72A9851A4D11}" type="presOf" srcId="{C590816F-BF3C-4BF8-BDA5-164AFF6B9ECE}" destId="{6687473D-861A-4813-A637-D926824E3AEB}" srcOrd="0" destOrd="0" presId="urn:microsoft.com/office/officeart/2005/8/layout/cycle3"/>
    <dgm:cxn modelId="{3C3A2A1D-462E-43B5-A0B6-526AC79B4C08}" type="presOf" srcId="{F1BB470F-5936-4E1F-A35C-B20950296D6C}" destId="{A51CA80F-E18B-479D-AC3A-4F5C58E595FF}" srcOrd="0" destOrd="0" presId="urn:microsoft.com/office/officeart/2005/8/layout/cycle3"/>
    <dgm:cxn modelId="{4205E622-42DB-4D21-8E7E-6D9151BF100B}" type="presOf" srcId="{DDB8F06F-1CBF-4F1C-811A-2280ED721E6D}" destId="{ADB3E407-C03A-414F-91A4-4DA760AD52F7}" srcOrd="0" destOrd="0" presId="urn:microsoft.com/office/officeart/2005/8/layout/cycle3"/>
    <dgm:cxn modelId="{43223332-5FCC-443B-A388-7BA04C06C94A}" srcId="{BCA54A0A-AC3B-47AD-81D1-35528974713C}" destId="{C590816F-BF3C-4BF8-BDA5-164AFF6B9ECE}" srcOrd="7" destOrd="0" parTransId="{0B1BE4AC-5C33-44E5-8259-622388F6CCF6}" sibTransId="{C177FEA8-AE4A-4C5B-A449-9F852E9FAA55}"/>
    <dgm:cxn modelId="{DB958C33-24BC-49CB-BD17-C25625CFE4A1}" type="presOf" srcId="{338F0DE0-E8F1-4D39-8ACC-B439578E452C}" destId="{5601DF18-7ABA-4D62-8A5D-E0EB520E510C}" srcOrd="0" destOrd="0" presId="urn:microsoft.com/office/officeart/2005/8/layout/cycle3"/>
    <dgm:cxn modelId="{EEAD4934-924A-4FDB-8809-7A4892350490}" type="presOf" srcId="{B5BD4540-35F6-4AA9-A03B-058722F73196}" destId="{79506A6F-6682-400B-BD1B-FC94DEB9020C}" srcOrd="0" destOrd="0" presId="urn:microsoft.com/office/officeart/2005/8/layout/cycle3"/>
    <dgm:cxn modelId="{6D10893B-64A4-40AE-B875-F4C78E04681F}" type="presOf" srcId="{1473F3BE-265A-4BB5-B1A5-2A2A8C988957}" destId="{6FD9ED19-7003-44B3-868B-2CE387446F7E}" srcOrd="0" destOrd="0" presId="urn:microsoft.com/office/officeart/2005/8/layout/cycle3"/>
    <dgm:cxn modelId="{D874A940-73AD-4F3A-8842-B7E8409862F1}" type="presOf" srcId="{B0675BC6-7566-4567-8954-D1FFDFC14CD8}" destId="{AE3A1B1B-D282-48B8-A51D-0004AB7F05B5}" srcOrd="0" destOrd="0" presId="urn:microsoft.com/office/officeart/2005/8/layout/cycle3"/>
    <dgm:cxn modelId="{7EF1045B-4B14-4FC6-A49D-DEB101F27116}" srcId="{BCA54A0A-AC3B-47AD-81D1-35528974713C}" destId="{DDB8F06F-1CBF-4F1C-811A-2280ED721E6D}" srcOrd="6" destOrd="0" parTransId="{07CEEEA4-3EC8-4E9E-A2ED-40FDB75FDB2F}" sibTransId="{453F507D-BAF8-4B20-B01E-929C99B2E340}"/>
    <dgm:cxn modelId="{529E7F42-6F71-4868-99A6-327C8806915E}" type="presOf" srcId="{E2F17BEA-09A9-436F-B066-ABC4EDC848E3}" destId="{089762C7-D597-4B8D-8B68-4D6851F74D7B}" srcOrd="0" destOrd="0" presId="urn:microsoft.com/office/officeart/2005/8/layout/cycle3"/>
    <dgm:cxn modelId="{69DFFF47-C528-4818-A0D5-743CB626A88A}" type="presOf" srcId="{6DCC5FDA-07F4-4C60-825E-BF07449068DE}" destId="{058E823A-510F-4312-B58D-03E815B944CA}" srcOrd="0" destOrd="0" presId="urn:microsoft.com/office/officeart/2005/8/layout/cycle3"/>
    <dgm:cxn modelId="{1B38574E-6975-4F00-AA4D-11749C577EFC}" srcId="{BCA54A0A-AC3B-47AD-81D1-35528974713C}" destId="{30B91703-9184-4205-8C00-0FD70918325A}" srcOrd="4" destOrd="0" parTransId="{1FC06E81-3A1D-4248-857C-3A642909B729}" sibTransId="{A090D075-5E25-4381-A7A6-898A51E03A57}"/>
    <dgm:cxn modelId="{48809B4E-6F9A-4C5D-B2DA-2F89028468E7}" srcId="{BCA54A0A-AC3B-47AD-81D1-35528974713C}" destId="{4A3A34A4-3C13-4C65-B22A-93DCE8D75584}" srcOrd="10" destOrd="0" parTransId="{A7A1AEE9-503B-4452-BD7A-E03FE9F3A3CC}" sibTransId="{B833335D-7B3D-49DD-89B2-952B070998F8}"/>
    <dgm:cxn modelId="{DD587670-8C6D-4222-BDB0-F4BCBA106CE9}" srcId="{BCA54A0A-AC3B-47AD-81D1-35528974713C}" destId="{B5BD4540-35F6-4AA9-A03B-058722F73196}" srcOrd="12" destOrd="0" parTransId="{7F341089-C279-458A-846C-34F235F6857D}" sibTransId="{4E5DE499-3829-49B4-BEAA-05DB7CE6F069}"/>
    <dgm:cxn modelId="{44A17D7A-39E8-4F56-A59A-EB3737E7D30E}" type="presOf" srcId="{4A3A34A4-3C13-4C65-B22A-93DCE8D75584}" destId="{FB7157D3-85E4-49B8-94A6-97C37564F97A}" srcOrd="0" destOrd="0" presId="urn:microsoft.com/office/officeart/2005/8/layout/cycle3"/>
    <dgm:cxn modelId="{3287A881-77F3-4B91-83EA-AA4223334641}" srcId="{BCA54A0A-AC3B-47AD-81D1-35528974713C}" destId="{056CBDC0-7E5D-4786-A170-32B9F8A6292F}" srcOrd="1" destOrd="0" parTransId="{D93DED9E-5C0C-4723-8FCD-99FBDFABB253}" sibTransId="{656BC25B-5943-4E69-96F2-4F413960EA3E}"/>
    <dgm:cxn modelId="{6233D082-0F1B-416F-B1C4-CFCD838037A7}" srcId="{BCA54A0A-AC3B-47AD-81D1-35528974713C}" destId="{E2F17BEA-09A9-436F-B066-ABC4EDC848E3}" srcOrd="2" destOrd="0" parTransId="{9E1F093B-8B7C-4BE9-B937-143C8A8F1D75}" sibTransId="{F0CA6806-D9B8-48D9-B12B-970A402518AE}"/>
    <dgm:cxn modelId="{C9411F8C-571C-43A7-954D-E26A7446C3FB}" type="presOf" srcId="{30B91703-9184-4205-8C00-0FD70918325A}" destId="{09AA57CE-4B5E-48B1-97E1-FCE78ADCC39D}" srcOrd="0" destOrd="0" presId="urn:microsoft.com/office/officeart/2005/8/layout/cycle3"/>
    <dgm:cxn modelId="{532722A4-0093-48E9-A381-97F7B16BFA69}" srcId="{BCA54A0A-AC3B-47AD-81D1-35528974713C}" destId="{2F0F5343-C5D4-4064-AC51-5C5798E549CD}" srcOrd="13" destOrd="0" parTransId="{A31E48A9-8CF1-4D7D-B0A4-306B65D23675}" sibTransId="{01E2B323-5CBC-4CF4-9893-A768316C2AD9}"/>
    <dgm:cxn modelId="{E6F64BA7-D3AE-4BDE-9F02-02E80B50F8CE}" srcId="{BCA54A0A-AC3B-47AD-81D1-35528974713C}" destId="{7927669C-83B5-4E9C-8272-777CC7A663F3}" srcOrd="0" destOrd="0" parTransId="{633402BE-AEB7-4374-820F-4E4B17DDDE92}" sibTransId="{338F0DE0-E8F1-4D39-8ACC-B439578E452C}"/>
    <dgm:cxn modelId="{A844D8B1-2211-4007-87D8-EA792C01EFEF}" type="presOf" srcId="{2F0F5343-C5D4-4064-AC51-5C5798E549CD}" destId="{287FA41E-4E86-498F-A9C4-33BE177EA21D}" srcOrd="0" destOrd="0" presId="urn:microsoft.com/office/officeart/2005/8/layout/cycle3"/>
    <dgm:cxn modelId="{C2A60FB6-68EB-4782-97D6-169B79B4FD93}" srcId="{BCA54A0A-AC3B-47AD-81D1-35528974713C}" destId="{1473F3BE-265A-4BB5-B1A5-2A2A8C988957}" srcOrd="9" destOrd="0" parTransId="{2EEBFAEC-C353-46B6-A8FA-A4590355F42B}" sibTransId="{553A51A0-D912-4B4B-9F2B-FFA515940E8F}"/>
    <dgm:cxn modelId="{49DB15C0-4EC2-496B-BBF4-55F39EB39A6C}" srcId="{BCA54A0A-AC3B-47AD-81D1-35528974713C}" destId="{B0675BC6-7566-4567-8954-D1FFDFC14CD8}" srcOrd="5" destOrd="0" parTransId="{2F7C29E2-9987-4F52-866E-444845CA2C30}" sibTransId="{C17B133B-C44F-472A-A411-4F53BB011716}"/>
    <dgm:cxn modelId="{930E0CC4-8104-46B4-883C-3C7823D3CA2C}" srcId="{BCA54A0A-AC3B-47AD-81D1-35528974713C}" destId="{F1BB470F-5936-4E1F-A35C-B20950296D6C}" srcOrd="3" destOrd="0" parTransId="{35A4D51E-F971-49CB-8464-685E1EB2363E}" sibTransId="{B4487708-4228-4020-B4BE-517446FB9A60}"/>
    <dgm:cxn modelId="{3C83A1D4-2786-4CB8-A7FD-CBE382FF664F}" type="presOf" srcId="{056CBDC0-7E5D-4786-A170-32B9F8A6292F}" destId="{46CF88B3-F5E9-4D0F-8826-FD068B4A9057}" srcOrd="0" destOrd="0" presId="urn:microsoft.com/office/officeart/2005/8/layout/cycle3"/>
    <dgm:cxn modelId="{D94EBCDC-8732-4236-A463-77DD4508F341}" type="presOf" srcId="{7927669C-83B5-4E9C-8272-777CC7A663F3}" destId="{3CE7EBDD-0D4D-4A14-9DF6-49369CD5F3EE}" srcOrd="0" destOrd="0" presId="urn:microsoft.com/office/officeart/2005/8/layout/cycle3"/>
    <dgm:cxn modelId="{E880AAE7-D370-4C69-9F72-1E8132537149}" type="presOf" srcId="{761D50B1-5D61-42ED-A50D-75CEFC011FFD}" destId="{2455B27F-B654-4E4F-889D-A0BA4147A79B}" srcOrd="0" destOrd="0" presId="urn:microsoft.com/office/officeart/2005/8/layout/cycle3"/>
    <dgm:cxn modelId="{C3DB38E9-1376-4B31-9EE2-9E202A0D12AC}" type="presOf" srcId="{BCA54A0A-AC3B-47AD-81D1-35528974713C}" destId="{87DE11B7-9D05-437F-AFF6-507EB37BA6DB}" srcOrd="0" destOrd="0" presId="urn:microsoft.com/office/officeart/2005/8/layout/cycle3"/>
    <dgm:cxn modelId="{7F799EEE-3B6A-4AE9-830D-324100153928}" srcId="{BCA54A0A-AC3B-47AD-81D1-35528974713C}" destId="{6DCC5FDA-07F4-4C60-825E-BF07449068DE}" srcOrd="11" destOrd="0" parTransId="{66CB81EB-F74C-4513-ADAE-6FAB51E63680}" sibTransId="{09397675-B20B-4AF0-B83D-10074C10A283}"/>
    <dgm:cxn modelId="{A396ADF1-E973-46C7-BD56-A77C49238D1B}" srcId="{BCA54A0A-AC3B-47AD-81D1-35528974713C}" destId="{761D50B1-5D61-42ED-A50D-75CEFC011FFD}" srcOrd="8" destOrd="0" parTransId="{3EB6BBEB-61F8-42F2-A459-7B5C5FFEF8E8}" sibTransId="{7ECB8B61-1394-46F4-8666-64C79577912D}"/>
    <dgm:cxn modelId="{70DBA159-ABA2-409C-AC9E-7BC23BB450DC}" type="presParOf" srcId="{87DE11B7-9D05-437F-AFF6-507EB37BA6DB}" destId="{D8E02B89-A6B0-4D4D-AEEB-7DF7614A45F5}" srcOrd="0" destOrd="0" presId="urn:microsoft.com/office/officeart/2005/8/layout/cycle3"/>
    <dgm:cxn modelId="{90E0B833-6937-4EF9-94ED-437C7D01E08D}" type="presParOf" srcId="{D8E02B89-A6B0-4D4D-AEEB-7DF7614A45F5}" destId="{3CE7EBDD-0D4D-4A14-9DF6-49369CD5F3EE}" srcOrd="0" destOrd="0" presId="urn:microsoft.com/office/officeart/2005/8/layout/cycle3"/>
    <dgm:cxn modelId="{20A9C680-2A6A-41FE-8F51-B8F7922EB3CA}" type="presParOf" srcId="{D8E02B89-A6B0-4D4D-AEEB-7DF7614A45F5}" destId="{5601DF18-7ABA-4D62-8A5D-E0EB520E510C}" srcOrd="1" destOrd="0" presId="urn:microsoft.com/office/officeart/2005/8/layout/cycle3"/>
    <dgm:cxn modelId="{9DE6D469-F5C5-49CD-8B3D-331F7DE1AE35}" type="presParOf" srcId="{D8E02B89-A6B0-4D4D-AEEB-7DF7614A45F5}" destId="{46CF88B3-F5E9-4D0F-8826-FD068B4A9057}" srcOrd="2" destOrd="0" presId="urn:microsoft.com/office/officeart/2005/8/layout/cycle3"/>
    <dgm:cxn modelId="{75391127-78A7-4B86-8DED-BDB9C0971CD6}" type="presParOf" srcId="{D8E02B89-A6B0-4D4D-AEEB-7DF7614A45F5}" destId="{089762C7-D597-4B8D-8B68-4D6851F74D7B}" srcOrd="3" destOrd="0" presId="urn:microsoft.com/office/officeart/2005/8/layout/cycle3"/>
    <dgm:cxn modelId="{9213FB67-5D9C-4FB1-B4BD-176FD1340CD4}" type="presParOf" srcId="{D8E02B89-A6B0-4D4D-AEEB-7DF7614A45F5}" destId="{A51CA80F-E18B-479D-AC3A-4F5C58E595FF}" srcOrd="4" destOrd="0" presId="urn:microsoft.com/office/officeart/2005/8/layout/cycle3"/>
    <dgm:cxn modelId="{5AED889E-15E1-4A66-9696-0888D53D7C81}" type="presParOf" srcId="{D8E02B89-A6B0-4D4D-AEEB-7DF7614A45F5}" destId="{09AA57CE-4B5E-48B1-97E1-FCE78ADCC39D}" srcOrd="5" destOrd="0" presId="urn:microsoft.com/office/officeart/2005/8/layout/cycle3"/>
    <dgm:cxn modelId="{8939986D-0C28-4B0A-AEF8-DFF1C48BCC30}" type="presParOf" srcId="{D8E02B89-A6B0-4D4D-AEEB-7DF7614A45F5}" destId="{AE3A1B1B-D282-48B8-A51D-0004AB7F05B5}" srcOrd="6" destOrd="0" presId="urn:microsoft.com/office/officeart/2005/8/layout/cycle3"/>
    <dgm:cxn modelId="{662F9EFD-D942-4BF7-9975-76D5E13A4D07}" type="presParOf" srcId="{D8E02B89-A6B0-4D4D-AEEB-7DF7614A45F5}" destId="{ADB3E407-C03A-414F-91A4-4DA760AD52F7}" srcOrd="7" destOrd="0" presId="urn:microsoft.com/office/officeart/2005/8/layout/cycle3"/>
    <dgm:cxn modelId="{FEB86A5A-8EB9-41DE-8BF9-60347712382A}" type="presParOf" srcId="{D8E02B89-A6B0-4D4D-AEEB-7DF7614A45F5}" destId="{6687473D-861A-4813-A637-D926824E3AEB}" srcOrd="8" destOrd="0" presId="urn:microsoft.com/office/officeart/2005/8/layout/cycle3"/>
    <dgm:cxn modelId="{F3BAB169-1508-49D0-BEEA-8EEC6BDC52F2}" type="presParOf" srcId="{D8E02B89-A6B0-4D4D-AEEB-7DF7614A45F5}" destId="{2455B27F-B654-4E4F-889D-A0BA4147A79B}" srcOrd="9" destOrd="0" presId="urn:microsoft.com/office/officeart/2005/8/layout/cycle3"/>
    <dgm:cxn modelId="{0426F6BF-AA3D-42BB-AE7B-89F9F1B94136}" type="presParOf" srcId="{D8E02B89-A6B0-4D4D-AEEB-7DF7614A45F5}" destId="{6FD9ED19-7003-44B3-868B-2CE387446F7E}" srcOrd="10" destOrd="0" presId="urn:microsoft.com/office/officeart/2005/8/layout/cycle3"/>
    <dgm:cxn modelId="{8CB45954-EBA9-4D96-BB9A-C212F93396D1}" type="presParOf" srcId="{D8E02B89-A6B0-4D4D-AEEB-7DF7614A45F5}" destId="{FB7157D3-85E4-49B8-94A6-97C37564F97A}" srcOrd="11" destOrd="0" presId="urn:microsoft.com/office/officeart/2005/8/layout/cycle3"/>
    <dgm:cxn modelId="{693789DD-2A07-44EF-958A-D47DB9D490A3}" type="presParOf" srcId="{D8E02B89-A6B0-4D4D-AEEB-7DF7614A45F5}" destId="{058E823A-510F-4312-B58D-03E815B944CA}" srcOrd="12" destOrd="0" presId="urn:microsoft.com/office/officeart/2005/8/layout/cycle3"/>
    <dgm:cxn modelId="{0C65ABF6-434C-4854-BA60-E40C0B7CB372}" type="presParOf" srcId="{D8E02B89-A6B0-4D4D-AEEB-7DF7614A45F5}" destId="{79506A6F-6682-400B-BD1B-FC94DEB9020C}" srcOrd="13" destOrd="0" presId="urn:microsoft.com/office/officeart/2005/8/layout/cycle3"/>
    <dgm:cxn modelId="{E6FAD382-FE61-4D98-ABFF-E5E980CBC04F}" type="presParOf" srcId="{D8E02B89-A6B0-4D4D-AEEB-7DF7614A45F5}" destId="{287FA41E-4E86-498F-A9C4-33BE177EA21D}" srcOrd="1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E487A3-8953-45BC-8B15-7C2E9A595BBD}" type="doc">
      <dgm:prSet loTypeId="urn:microsoft.com/office/officeart/2005/8/layout/process5" loCatId="process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A30D904-03D8-4FD9-9C56-288E99B2FD79}">
      <dgm:prSet/>
      <dgm:spPr/>
      <dgm:t>
        <a:bodyPr/>
        <a:lstStyle/>
        <a:p>
          <a:r>
            <a:rPr lang="ko-KR"/>
            <a:t>수직 전파</a:t>
          </a:r>
          <a:endParaRPr lang="en-US"/>
        </a:p>
      </dgm:t>
    </dgm:pt>
    <dgm:pt modelId="{655109A5-EDE3-42FC-A203-617CE90B86A1}" type="parTrans" cxnId="{B1D0B8F9-26CD-4A4F-AAC2-72FB2A142246}">
      <dgm:prSet/>
      <dgm:spPr/>
      <dgm:t>
        <a:bodyPr/>
        <a:lstStyle/>
        <a:p>
          <a:endParaRPr lang="en-US"/>
        </a:p>
      </dgm:t>
    </dgm:pt>
    <dgm:pt modelId="{9A2648BC-3960-4C25-9825-DFB83A9AD7FB}" type="sibTrans" cxnId="{B1D0B8F9-26CD-4A4F-AAC2-72FB2A142246}">
      <dgm:prSet/>
      <dgm:spPr/>
      <dgm:t>
        <a:bodyPr/>
        <a:lstStyle/>
        <a:p>
          <a:endParaRPr lang="en-US"/>
        </a:p>
      </dgm:t>
    </dgm:pt>
    <dgm:pt modelId="{CC8B8E0D-BB88-43F6-ADA1-3CDB2B7581C2}">
      <dgm:prSet/>
      <dgm:spPr/>
      <dgm:t>
        <a:bodyPr/>
        <a:lstStyle/>
        <a:p>
          <a:r>
            <a:rPr lang="ko-KR" dirty="0"/>
            <a:t>연구에 따르면 여왕벌과 수벌의 생식 조직에서 </a:t>
          </a:r>
          <a:r>
            <a:rPr lang="en-US" dirty="0"/>
            <a:t>SBV</a:t>
          </a:r>
          <a:r>
            <a:rPr lang="ko-KR" dirty="0"/>
            <a:t> 감염을 확인 </a:t>
          </a:r>
          <a:endParaRPr lang="en-US" dirty="0"/>
        </a:p>
      </dgm:t>
    </dgm:pt>
    <dgm:pt modelId="{4610C577-C18B-447C-B5D5-6CBBAA9DBB15}" type="parTrans" cxnId="{4EFA6478-79EB-4615-A8C0-B58AE5034F8E}">
      <dgm:prSet/>
      <dgm:spPr/>
      <dgm:t>
        <a:bodyPr/>
        <a:lstStyle/>
        <a:p>
          <a:endParaRPr lang="en-US"/>
        </a:p>
      </dgm:t>
    </dgm:pt>
    <dgm:pt modelId="{07740E7D-5EC0-40E5-BDF5-78EDEFBADD79}" type="sibTrans" cxnId="{4EFA6478-79EB-4615-A8C0-B58AE5034F8E}">
      <dgm:prSet/>
      <dgm:spPr/>
      <dgm:t>
        <a:bodyPr/>
        <a:lstStyle/>
        <a:p>
          <a:endParaRPr lang="en-US"/>
        </a:p>
      </dgm:t>
    </dgm:pt>
    <dgm:pt modelId="{D052FC9F-3815-4FCF-BA63-EED1DF192EA1}">
      <dgm:prSet/>
      <dgm:spPr/>
      <dgm:t>
        <a:bodyPr/>
        <a:lstStyle/>
        <a:p>
          <a:r>
            <a:rPr lang="ko-KR" dirty="0"/>
            <a:t>여왕벌의 난소와 난자가 감염</a:t>
          </a:r>
          <a:r>
            <a:rPr lang="ko-KR" altLang="en-US" dirty="0"/>
            <a:t>됨</a:t>
          </a:r>
          <a:r>
            <a:rPr lang="ko-KR" dirty="0"/>
            <a:t> </a:t>
          </a:r>
          <a:endParaRPr lang="en-US" dirty="0"/>
        </a:p>
      </dgm:t>
    </dgm:pt>
    <dgm:pt modelId="{E05579D9-0C54-47B2-8098-139C8EE839DE}" type="parTrans" cxnId="{812D59A3-525C-4576-9375-20F79D49DEEE}">
      <dgm:prSet/>
      <dgm:spPr/>
      <dgm:t>
        <a:bodyPr/>
        <a:lstStyle/>
        <a:p>
          <a:endParaRPr lang="en-US"/>
        </a:p>
      </dgm:t>
    </dgm:pt>
    <dgm:pt modelId="{485C396D-2551-4696-A0AC-482C577C10B7}" type="sibTrans" cxnId="{812D59A3-525C-4576-9375-20F79D49DEEE}">
      <dgm:prSet/>
      <dgm:spPr/>
      <dgm:t>
        <a:bodyPr/>
        <a:lstStyle/>
        <a:p>
          <a:endParaRPr lang="en-US"/>
        </a:p>
      </dgm:t>
    </dgm:pt>
    <dgm:pt modelId="{960C9642-AFA8-4BA1-A2E6-687C8EAC52A8}">
      <dgm:prSet/>
      <dgm:spPr/>
      <dgm:t>
        <a:bodyPr/>
        <a:lstStyle/>
        <a:p>
          <a:r>
            <a:rPr lang="ko-KR" dirty="0"/>
            <a:t> 여왕벌로 </a:t>
          </a:r>
          <a:r>
            <a:rPr lang="ko-KR" dirty="0" err="1"/>
            <a:t>부터</a:t>
          </a:r>
          <a:r>
            <a:rPr lang="ko-KR" dirty="0"/>
            <a:t> 후손에게 수직적으로 전파</a:t>
          </a:r>
          <a:r>
            <a:rPr lang="ko-KR" altLang="en-US" dirty="0"/>
            <a:t>됨</a:t>
          </a:r>
          <a:r>
            <a:rPr lang="en-US" dirty="0"/>
            <a:t>.</a:t>
          </a:r>
        </a:p>
      </dgm:t>
    </dgm:pt>
    <dgm:pt modelId="{98DA8232-10C0-416D-BBF4-588DBFF74C1A}" type="parTrans" cxnId="{835E645E-738A-440C-BE9B-B3D2B92685E7}">
      <dgm:prSet/>
      <dgm:spPr/>
      <dgm:t>
        <a:bodyPr/>
        <a:lstStyle/>
        <a:p>
          <a:endParaRPr lang="en-US"/>
        </a:p>
      </dgm:t>
    </dgm:pt>
    <dgm:pt modelId="{696207CB-A336-40D7-A4E7-9F3259120F9E}" type="sibTrans" cxnId="{835E645E-738A-440C-BE9B-B3D2B92685E7}">
      <dgm:prSet/>
      <dgm:spPr/>
      <dgm:t>
        <a:bodyPr/>
        <a:lstStyle/>
        <a:p>
          <a:endParaRPr lang="en-US"/>
        </a:p>
      </dgm:t>
    </dgm:pt>
    <dgm:pt modelId="{13543FD5-FE8F-43FF-9808-9784ACE5778D}" type="pres">
      <dgm:prSet presAssocID="{C0E487A3-8953-45BC-8B15-7C2E9A595BBD}" presName="diagram" presStyleCnt="0">
        <dgm:presLayoutVars>
          <dgm:dir/>
          <dgm:resizeHandles val="exact"/>
        </dgm:presLayoutVars>
      </dgm:prSet>
      <dgm:spPr/>
    </dgm:pt>
    <dgm:pt modelId="{5DFB3176-3677-4F1C-9994-EE357FB206CA}" type="pres">
      <dgm:prSet presAssocID="{FA30D904-03D8-4FD9-9C56-288E99B2FD79}" presName="node" presStyleLbl="node1" presStyleIdx="0" presStyleCnt="4">
        <dgm:presLayoutVars>
          <dgm:bulletEnabled val="1"/>
        </dgm:presLayoutVars>
      </dgm:prSet>
      <dgm:spPr/>
    </dgm:pt>
    <dgm:pt modelId="{2A5C05D6-790E-466F-A0BF-450F25574002}" type="pres">
      <dgm:prSet presAssocID="{9A2648BC-3960-4C25-9825-DFB83A9AD7FB}" presName="sibTrans" presStyleLbl="sibTrans2D1" presStyleIdx="0" presStyleCnt="3"/>
      <dgm:spPr/>
    </dgm:pt>
    <dgm:pt modelId="{62636936-A124-415A-8778-9E73351D0B32}" type="pres">
      <dgm:prSet presAssocID="{9A2648BC-3960-4C25-9825-DFB83A9AD7FB}" presName="connectorText" presStyleLbl="sibTrans2D1" presStyleIdx="0" presStyleCnt="3"/>
      <dgm:spPr/>
    </dgm:pt>
    <dgm:pt modelId="{7D151F16-80B9-4BFD-B7B0-6096D96840ED}" type="pres">
      <dgm:prSet presAssocID="{CC8B8E0D-BB88-43F6-ADA1-3CDB2B7581C2}" presName="node" presStyleLbl="node1" presStyleIdx="1" presStyleCnt="4">
        <dgm:presLayoutVars>
          <dgm:bulletEnabled val="1"/>
        </dgm:presLayoutVars>
      </dgm:prSet>
      <dgm:spPr/>
    </dgm:pt>
    <dgm:pt modelId="{E5B353EF-2E9A-4FF8-8FEB-F4A34898EE1D}" type="pres">
      <dgm:prSet presAssocID="{07740E7D-5EC0-40E5-BDF5-78EDEFBADD79}" presName="sibTrans" presStyleLbl="sibTrans2D1" presStyleIdx="1" presStyleCnt="3"/>
      <dgm:spPr/>
    </dgm:pt>
    <dgm:pt modelId="{B842A57B-1A0D-4C7A-8AA6-BF4D551A29A3}" type="pres">
      <dgm:prSet presAssocID="{07740E7D-5EC0-40E5-BDF5-78EDEFBADD79}" presName="connectorText" presStyleLbl="sibTrans2D1" presStyleIdx="1" presStyleCnt="3"/>
      <dgm:spPr/>
    </dgm:pt>
    <dgm:pt modelId="{159073F1-E6DE-460B-93B8-0C3083197EFF}" type="pres">
      <dgm:prSet presAssocID="{D052FC9F-3815-4FCF-BA63-EED1DF192EA1}" presName="node" presStyleLbl="node1" presStyleIdx="2" presStyleCnt="4">
        <dgm:presLayoutVars>
          <dgm:bulletEnabled val="1"/>
        </dgm:presLayoutVars>
      </dgm:prSet>
      <dgm:spPr/>
    </dgm:pt>
    <dgm:pt modelId="{4898E5E0-1A58-4445-BB2B-AB5A4608CCDB}" type="pres">
      <dgm:prSet presAssocID="{485C396D-2551-4696-A0AC-482C577C10B7}" presName="sibTrans" presStyleLbl="sibTrans2D1" presStyleIdx="2" presStyleCnt="3"/>
      <dgm:spPr/>
    </dgm:pt>
    <dgm:pt modelId="{9FE5D421-C025-4BE5-987C-C6F792764096}" type="pres">
      <dgm:prSet presAssocID="{485C396D-2551-4696-A0AC-482C577C10B7}" presName="connectorText" presStyleLbl="sibTrans2D1" presStyleIdx="2" presStyleCnt="3"/>
      <dgm:spPr/>
    </dgm:pt>
    <dgm:pt modelId="{BE7DD00E-8F22-4C58-9369-B9F3DF97D4C3}" type="pres">
      <dgm:prSet presAssocID="{960C9642-AFA8-4BA1-A2E6-687C8EAC52A8}" presName="node" presStyleLbl="node1" presStyleIdx="3" presStyleCnt="4">
        <dgm:presLayoutVars>
          <dgm:bulletEnabled val="1"/>
        </dgm:presLayoutVars>
      </dgm:prSet>
      <dgm:spPr/>
    </dgm:pt>
  </dgm:ptLst>
  <dgm:cxnLst>
    <dgm:cxn modelId="{C7C29F0D-2162-4AB8-A780-83AC332B5169}" type="presOf" srcId="{485C396D-2551-4696-A0AC-482C577C10B7}" destId="{9FE5D421-C025-4BE5-987C-C6F792764096}" srcOrd="1" destOrd="0" presId="urn:microsoft.com/office/officeart/2005/8/layout/process5"/>
    <dgm:cxn modelId="{E53FB53A-9083-49D6-810C-2550212680C3}" type="presOf" srcId="{9A2648BC-3960-4C25-9825-DFB83A9AD7FB}" destId="{2A5C05D6-790E-466F-A0BF-450F25574002}" srcOrd="0" destOrd="0" presId="urn:microsoft.com/office/officeart/2005/8/layout/process5"/>
    <dgm:cxn modelId="{835E645E-738A-440C-BE9B-B3D2B92685E7}" srcId="{C0E487A3-8953-45BC-8B15-7C2E9A595BBD}" destId="{960C9642-AFA8-4BA1-A2E6-687C8EAC52A8}" srcOrd="3" destOrd="0" parTransId="{98DA8232-10C0-416D-BBF4-588DBFF74C1A}" sibTransId="{696207CB-A336-40D7-A4E7-9F3259120F9E}"/>
    <dgm:cxn modelId="{E356875F-E468-470E-8A09-09F334217136}" type="presOf" srcId="{FA30D904-03D8-4FD9-9C56-288E99B2FD79}" destId="{5DFB3176-3677-4F1C-9994-EE357FB206CA}" srcOrd="0" destOrd="0" presId="urn:microsoft.com/office/officeart/2005/8/layout/process5"/>
    <dgm:cxn modelId="{B0C8B14A-7A05-4B49-9387-E59819A6D8FC}" type="presOf" srcId="{D052FC9F-3815-4FCF-BA63-EED1DF192EA1}" destId="{159073F1-E6DE-460B-93B8-0C3083197EFF}" srcOrd="0" destOrd="0" presId="urn:microsoft.com/office/officeart/2005/8/layout/process5"/>
    <dgm:cxn modelId="{FBE79253-20EC-414D-A81F-ECF8BEA98E34}" type="presOf" srcId="{07740E7D-5EC0-40E5-BDF5-78EDEFBADD79}" destId="{B842A57B-1A0D-4C7A-8AA6-BF4D551A29A3}" srcOrd="1" destOrd="0" presId="urn:microsoft.com/office/officeart/2005/8/layout/process5"/>
    <dgm:cxn modelId="{4EFA6478-79EB-4615-A8C0-B58AE5034F8E}" srcId="{C0E487A3-8953-45BC-8B15-7C2E9A595BBD}" destId="{CC8B8E0D-BB88-43F6-ADA1-3CDB2B7581C2}" srcOrd="1" destOrd="0" parTransId="{4610C577-C18B-447C-B5D5-6CBBAA9DBB15}" sibTransId="{07740E7D-5EC0-40E5-BDF5-78EDEFBADD79}"/>
    <dgm:cxn modelId="{9F82668D-DB7F-4676-BA79-47966A61C620}" type="presOf" srcId="{485C396D-2551-4696-A0AC-482C577C10B7}" destId="{4898E5E0-1A58-4445-BB2B-AB5A4608CCDB}" srcOrd="0" destOrd="0" presId="urn:microsoft.com/office/officeart/2005/8/layout/process5"/>
    <dgm:cxn modelId="{F73A8AA2-39C5-4BE8-899F-213DC8522C9B}" type="presOf" srcId="{07740E7D-5EC0-40E5-BDF5-78EDEFBADD79}" destId="{E5B353EF-2E9A-4FF8-8FEB-F4A34898EE1D}" srcOrd="0" destOrd="0" presId="urn:microsoft.com/office/officeart/2005/8/layout/process5"/>
    <dgm:cxn modelId="{812D59A3-525C-4576-9375-20F79D49DEEE}" srcId="{C0E487A3-8953-45BC-8B15-7C2E9A595BBD}" destId="{D052FC9F-3815-4FCF-BA63-EED1DF192EA1}" srcOrd="2" destOrd="0" parTransId="{E05579D9-0C54-47B2-8098-139C8EE839DE}" sibTransId="{485C396D-2551-4696-A0AC-482C577C10B7}"/>
    <dgm:cxn modelId="{480E35D4-BFF9-4649-B80F-5752F38C78B5}" type="presOf" srcId="{C0E487A3-8953-45BC-8B15-7C2E9A595BBD}" destId="{13543FD5-FE8F-43FF-9808-9784ACE5778D}" srcOrd="0" destOrd="0" presId="urn:microsoft.com/office/officeart/2005/8/layout/process5"/>
    <dgm:cxn modelId="{8B1259D7-300D-4515-BF89-BAB0E93B4091}" type="presOf" srcId="{960C9642-AFA8-4BA1-A2E6-687C8EAC52A8}" destId="{BE7DD00E-8F22-4C58-9369-B9F3DF97D4C3}" srcOrd="0" destOrd="0" presId="urn:microsoft.com/office/officeart/2005/8/layout/process5"/>
    <dgm:cxn modelId="{C979B8DB-9230-4705-BD1F-7E608BBB4738}" type="presOf" srcId="{CC8B8E0D-BB88-43F6-ADA1-3CDB2B7581C2}" destId="{7D151F16-80B9-4BFD-B7B0-6096D96840ED}" srcOrd="0" destOrd="0" presId="urn:microsoft.com/office/officeart/2005/8/layout/process5"/>
    <dgm:cxn modelId="{488A33EA-ED6A-475B-B21E-27C07A6B87E9}" type="presOf" srcId="{9A2648BC-3960-4C25-9825-DFB83A9AD7FB}" destId="{62636936-A124-415A-8778-9E73351D0B32}" srcOrd="1" destOrd="0" presId="urn:microsoft.com/office/officeart/2005/8/layout/process5"/>
    <dgm:cxn modelId="{B1D0B8F9-26CD-4A4F-AAC2-72FB2A142246}" srcId="{C0E487A3-8953-45BC-8B15-7C2E9A595BBD}" destId="{FA30D904-03D8-4FD9-9C56-288E99B2FD79}" srcOrd="0" destOrd="0" parTransId="{655109A5-EDE3-42FC-A203-617CE90B86A1}" sibTransId="{9A2648BC-3960-4C25-9825-DFB83A9AD7FB}"/>
    <dgm:cxn modelId="{E7558814-BB1A-4905-8D72-BA40A5981C0F}" type="presParOf" srcId="{13543FD5-FE8F-43FF-9808-9784ACE5778D}" destId="{5DFB3176-3677-4F1C-9994-EE357FB206CA}" srcOrd="0" destOrd="0" presId="urn:microsoft.com/office/officeart/2005/8/layout/process5"/>
    <dgm:cxn modelId="{1DA7B2AD-9592-468F-8B4D-5719DBAF20A9}" type="presParOf" srcId="{13543FD5-FE8F-43FF-9808-9784ACE5778D}" destId="{2A5C05D6-790E-466F-A0BF-450F25574002}" srcOrd="1" destOrd="0" presId="urn:microsoft.com/office/officeart/2005/8/layout/process5"/>
    <dgm:cxn modelId="{2DC9D408-AE57-49FC-88C8-533E45642450}" type="presParOf" srcId="{2A5C05D6-790E-466F-A0BF-450F25574002}" destId="{62636936-A124-415A-8778-9E73351D0B32}" srcOrd="0" destOrd="0" presId="urn:microsoft.com/office/officeart/2005/8/layout/process5"/>
    <dgm:cxn modelId="{3FC113B4-5900-431C-876C-E965F3322ED1}" type="presParOf" srcId="{13543FD5-FE8F-43FF-9808-9784ACE5778D}" destId="{7D151F16-80B9-4BFD-B7B0-6096D96840ED}" srcOrd="2" destOrd="0" presId="urn:microsoft.com/office/officeart/2005/8/layout/process5"/>
    <dgm:cxn modelId="{A70A1E54-0BE2-4653-9092-2894AC086E22}" type="presParOf" srcId="{13543FD5-FE8F-43FF-9808-9784ACE5778D}" destId="{E5B353EF-2E9A-4FF8-8FEB-F4A34898EE1D}" srcOrd="3" destOrd="0" presId="urn:microsoft.com/office/officeart/2005/8/layout/process5"/>
    <dgm:cxn modelId="{6B69F7C1-D5A4-4E3D-89B6-D14E67BE2B7A}" type="presParOf" srcId="{E5B353EF-2E9A-4FF8-8FEB-F4A34898EE1D}" destId="{B842A57B-1A0D-4C7A-8AA6-BF4D551A29A3}" srcOrd="0" destOrd="0" presId="urn:microsoft.com/office/officeart/2005/8/layout/process5"/>
    <dgm:cxn modelId="{CDC7FA7D-7E08-4133-BE5B-C1A24B56480B}" type="presParOf" srcId="{13543FD5-FE8F-43FF-9808-9784ACE5778D}" destId="{159073F1-E6DE-460B-93B8-0C3083197EFF}" srcOrd="4" destOrd="0" presId="urn:microsoft.com/office/officeart/2005/8/layout/process5"/>
    <dgm:cxn modelId="{8F993FAD-816E-48E4-8F43-CD819E106A46}" type="presParOf" srcId="{13543FD5-FE8F-43FF-9808-9784ACE5778D}" destId="{4898E5E0-1A58-4445-BB2B-AB5A4608CCDB}" srcOrd="5" destOrd="0" presId="urn:microsoft.com/office/officeart/2005/8/layout/process5"/>
    <dgm:cxn modelId="{B7862578-E916-45B6-A438-28791D0F8F76}" type="presParOf" srcId="{4898E5E0-1A58-4445-BB2B-AB5A4608CCDB}" destId="{9FE5D421-C025-4BE5-987C-C6F792764096}" srcOrd="0" destOrd="0" presId="urn:microsoft.com/office/officeart/2005/8/layout/process5"/>
    <dgm:cxn modelId="{BBD9195E-E2C0-4CA6-8358-E41DD020DC51}" type="presParOf" srcId="{13543FD5-FE8F-43FF-9808-9784ACE5778D}" destId="{BE7DD00E-8F22-4C58-9369-B9F3DF97D4C3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51B3FA-16CB-4898-AA51-640EFB81C147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5E615A8-D26C-4C2A-B7C1-52D8BBBFE5C6}">
      <dgm:prSet/>
      <dgm:spPr/>
      <dgm:t>
        <a:bodyPr/>
        <a:lstStyle/>
        <a:p>
          <a:r>
            <a:rPr lang="ko-KR" b="1" i="0" baseline="0" dirty="0"/>
            <a:t>초기 감염 단계 </a:t>
          </a:r>
          <a:br>
            <a:rPr lang="en-US" altLang="ko-KR" b="1" i="0" baseline="0" dirty="0"/>
          </a:br>
          <a:r>
            <a:rPr lang="ko-KR" b="1" i="0" baseline="0" dirty="0"/>
            <a:t>(침투 및 초기 성장)</a:t>
          </a:r>
          <a:endParaRPr lang="en-US" dirty="0"/>
        </a:p>
      </dgm:t>
    </dgm:pt>
    <dgm:pt modelId="{8CAF6423-84B8-4359-B71F-383242C1473A}" type="parTrans" cxnId="{FAC46B87-CB28-47EB-BA58-63182D2F60D9}">
      <dgm:prSet/>
      <dgm:spPr/>
      <dgm:t>
        <a:bodyPr/>
        <a:lstStyle/>
        <a:p>
          <a:endParaRPr lang="en-US"/>
        </a:p>
      </dgm:t>
    </dgm:pt>
    <dgm:pt modelId="{C5FD71FB-5121-443A-B0B6-B375339D78B1}" type="sibTrans" cxnId="{FAC46B87-CB28-47EB-BA58-63182D2F60D9}">
      <dgm:prSet/>
      <dgm:spPr/>
      <dgm:t>
        <a:bodyPr/>
        <a:lstStyle/>
        <a:p>
          <a:endParaRPr lang="en-US"/>
        </a:p>
      </dgm:t>
    </dgm:pt>
    <dgm:pt modelId="{FDD3C5BC-B7EA-41C2-871A-89993E6F7AB0}">
      <dgm:prSet/>
      <dgm:spPr/>
      <dgm:t>
        <a:bodyPr/>
        <a:lstStyle/>
        <a:p>
          <a:r>
            <a:rPr lang="ko-KR" b="0" i="0" baseline="0" dirty="0"/>
            <a:t>병원균 </a:t>
          </a:r>
          <a:r>
            <a:rPr lang="ko-KR" b="0" i="1" baseline="0" dirty="0" err="1"/>
            <a:t>Ascosphaera</a:t>
          </a:r>
          <a:r>
            <a:rPr lang="ko-KR" b="0" i="1" baseline="0" dirty="0"/>
            <a:t> </a:t>
          </a:r>
          <a:r>
            <a:rPr lang="ko-KR" b="0" i="1" baseline="0" dirty="0" err="1"/>
            <a:t>apis</a:t>
          </a:r>
          <a:r>
            <a:rPr lang="ko-KR" b="0" i="0" baseline="0" dirty="0" err="1"/>
            <a:t>가</a:t>
          </a:r>
          <a:r>
            <a:rPr lang="ko-KR" b="0" i="0" baseline="0" dirty="0"/>
            <a:t> 유충 내부로 침투하여 초기 감염</a:t>
          </a:r>
          <a:r>
            <a:rPr lang="en-US" altLang="ko-KR" b="0" i="0" baseline="0" dirty="0"/>
            <a:t> </a:t>
          </a:r>
          <a:r>
            <a:rPr lang="ko-KR" altLang="en-US" b="0" i="0" baseline="0" dirty="0"/>
            <a:t>발생</a:t>
          </a:r>
          <a:endParaRPr lang="en-US" dirty="0"/>
        </a:p>
      </dgm:t>
    </dgm:pt>
    <dgm:pt modelId="{EBC724A9-9B07-4F50-AD0F-F4C58E4276CA}" type="parTrans" cxnId="{E563110C-DBBC-4AA2-AC84-6D03987142EE}">
      <dgm:prSet/>
      <dgm:spPr/>
      <dgm:t>
        <a:bodyPr/>
        <a:lstStyle/>
        <a:p>
          <a:endParaRPr lang="en-US"/>
        </a:p>
      </dgm:t>
    </dgm:pt>
    <dgm:pt modelId="{14AF561B-924F-4A61-8194-AE8F821B352A}" type="sibTrans" cxnId="{E563110C-DBBC-4AA2-AC84-6D03987142EE}">
      <dgm:prSet/>
      <dgm:spPr/>
      <dgm:t>
        <a:bodyPr/>
        <a:lstStyle/>
        <a:p>
          <a:endParaRPr lang="en-US"/>
        </a:p>
      </dgm:t>
    </dgm:pt>
    <dgm:pt modelId="{D7202788-3ACF-40E0-8909-0392503DB79F}">
      <dgm:prSet/>
      <dgm:spPr/>
      <dgm:t>
        <a:bodyPr/>
        <a:lstStyle/>
        <a:p>
          <a:r>
            <a:rPr lang="ko-KR" b="0" i="0" baseline="0" dirty="0"/>
            <a:t>균사가 유충의 세포 내로 퍼져 영양분을 흡수하면서 증식</a:t>
          </a:r>
          <a:endParaRPr lang="en-US" dirty="0"/>
        </a:p>
      </dgm:t>
    </dgm:pt>
    <dgm:pt modelId="{E56F8E9E-8EF5-4128-9CC1-9321ECAA1BD5}" type="parTrans" cxnId="{BA1B38A0-A385-4EFF-AF26-7B3BC6E9E809}">
      <dgm:prSet/>
      <dgm:spPr/>
      <dgm:t>
        <a:bodyPr/>
        <a:lstStyle/>
        <a:p>
          <a:endParaRPr lang="en-US"/>
        </a:p>
      </dgm:t>
    </dgm:pt>
    <dgm:pt modelId="{C74BC5EF-0E54-4BCF-998F-F8B9FE6A2A75}" type="sibTrans" cxnId="{BA1B38A0-A385-4EFF-AF26-7B3BC6E9E809}">
      <dgm:prSet/>
      <dgm:spPr/>
      <dgm:t>
        <a:bodyPr/>
        <a:lstStyle/>
        <a:p>
          <a:endParaRPr lang="en-US"/>
        </a:p>
      </dgm:t>
    </dgm:pt>
    <dgm:pt modelId="{108D0FED-E04C-4C96-A7AD-64206BC005CF}">
      <dgm:prSet/>
      <dgm:spPr/>
      <dgm:t>
        <a:bodyPr/>
        <a:lstStyle/>
        <a:p>
          <a:r>
            <a:rPr lang="ko-KR" b="0" i="0" baseline="0" dirty="0"/>
            <a:t>감염된 유충은 하얀색 또는 회색의 균사로 덮이며, 유충이 딱딱하게 굳기 시작</a:t>
          </a:r>
          <a:endParaRPr lang="en-US" dirty="0"/>
        </a:p>
      </dgm:t>
    </dgm:pt>
    <dgm:pt modelId="{C7F3BCBA-1A16-49E3-8902-060362E3C78B}" type="parTrans" cxnId="{F022D7D0-F8CB-44EC-A356-D54378DDDCFB}">
      <dgm:prSet/>
      <dgm:spPr/>
      <dgm:t>
        <a:bodyPr/>
        <a:lstStyle/>
        <a:p>
          <a:endParaRPr lang="en-US"/>
        </a:p>
      </dgm:t>
    </dgm:pt>
    <dgm:pt modelId="{4E6563B9-56E2-4317-B6ED-965B224D8471}" type="sibTrans" cxnId="{F022D7D0-F8CB-44EC-A356-D54378DDDCFB}">
      <dgm:prSet/>
      <dgm:spPr/>
      <dgm:t>
        <a:bodyPr/>
        <a:lstStyle/>
        <a:p>
          <a:endParaRPr lang="en-US"/>
        </a:p>
      </dgm:t>
    </dgm:pt>
    <dgm:pt modelId="{DD8EDF5A-EC79-45CD-AFDA-B48B872CC76C}">
      <dgm:prSet/>
      <dgm:spPr/>
      <dgm:t>
        <a:bodyPr/>
        <a:lstStyle/>
        <a:p>
          <a:r>
            <a:rPr lang="ko-KR" b="1" i="0" baseline="0"/>
            <a:t>균사 확산 단계 (하얀색 단계)</a:t>
          </a:r>
          <a:endParaRPr lang="en-US"/>
        </a:p>
      </dgm:t>
    </dgm:pt>
    <dgm:pt modelId="{E0AF7283-0FDD-4889-BD0B-3AAF1B6E3629}" type="parTrans" cxnId="{73324D29-51D6-4FF5-AE22-93081A8E73EE}">
      <dgm:prSet/>
      <dgm:spPr/>
      <dgm:t>
        <a:bodyPr/>
        <a:lstStyle/>
        <a:p>
          <a:endParaRPr lang="en-US"/>
        </a:p>
      </dgm:t>
    </dgm:pt>
    <dgm:pt modelId="{F1E8C225-FF04-4185-9FB3-6ADBF44D4FE0}" type="sibTrans" cxnId="{73324D29-51D6-4FF5-AE22-93081A8E73EE}">
      <dgm:prSet/>
      <dgm:spPr/>
      <dgm:t>
        <a:bodyPr/>
        <a:lstStyle/>
        <a:p>
          <a:endParaRPr lang="en-US"/>
        </a:p>
      </dgm:t>
    </dgm:pt>
    <dgm:pt modelId="{293E8099-E180-48FC-B211-5A6E55379A09}">
      <dgm:prSet/>
      <dgm:spPr/>
      <dgm:t>
        <a:bodyPr/>
        <a:lstStyle/>
        <a:p>
          <a:r>
            <a:rPr lang="ko-KR" b="0" i="0" baseline="0" dirty="0"/>
            <a:t>병원균의 균사가 계속해서 유충 표면을 덮으며 빠르게 확산</a:t>
          </a:r>
          <a:endParaRPr lang="en-US" dirty="0"/>
        </a:p>
      </dgm:t>
    </dgm:pt>
    <dgm:pt modelId="{51AFFFDE-1427-4662-9494-0EE072F6F20A}" type="parTrans" cxnId="{C3B7F6C3-4E32-4833-B803-3B05DE039644}">
      <dgm:prSet/>
      <dgm:spPr/>
      <dgm:t>
        <a:bodyPr/>
        <a:lstStyle/>
        <a:p>
          <a:endParaRPr lang="en-US"/>
        </a:p>
      </dgm:t>
    </dgm:pt>
    <dgm:pt modelId="{00113CEA-B9BD-4635-8108-2355C21C25F8}" type="sibTrans" cxnId="{C3B7F6C3-4E32-4833-B803-3B05DE039644}">
      <dgm:prSet/>
      <dgm:spPr/>
      <dgm:t>
        <a:bodyPr/>
        <a:lstStyle/>
        <a:p>
          <a:endParaRPr lang="en-US"/>
        </a:p>
      </dgm:t>
    </dgm:pt>
    <dgm:pt modelId="{947CF7AF-2D74-4622-A81C-EAD1849DC016}">
      <dgm:prSet/>
      <dgm:spPr/>
      <dgm:t>
        <a:bodyPr/>
        <a:lstStyle/>
        <a:p>
          <a:r>
            <a:rPr lang="ko-KR" b="0" i="0" baseline="0" dirty="0"/>
            <a:t>유충 전체가 균사로 덮이면서 하얀색으로 변</a:t>
          </a:r>
          <a:r>
            <a:rPr lang="ko-KR" altLang="en-US" b="0" i="0" baseline="0" dirty="0"/>
            <a:t>함</a:t>
          </a:r>
          <a:endParaRPr lang="en-US" dirty="0"/>
        </a:p>
      </dgm:t>
    </dgm:pt>
    <dgm:pt modelId="{2F60ED09-6AE1-4306-8491-204DC7784777}" type="parTrans" cxnId="{0D66D5C3-CED9-463D-B420-B089EBC73444}">
      <dgm:prSet/>
      <dgm:spPr/>
      <dgm:t>
        <a:bodyPr/>
        <a:lstStyle/>
        <a:p>
          <a:endParaRPr lang="en-US"/>
        </a:p>
      </dgm:t>
    </dgm:pt>
    <dgm:pt modelId="{A5A3D567-1EEF-482E-A2EF-6BD96BA45F1B}" type="sibTrans" cxnId="{0D66D5C3-CED9-463D-B420-B089EBC73444}">
      <dgm:prSet/>
      <dgm:spPr/>
      <dgm:t>
        <a:bodyPr/>
        <a:lstStyle/>
        <a:p>
          <a:endParaRPr lang="en-US"/>
        </a:p>
      </dgm:t>
    </dgm:pt>
    <dgm:pt modelId="{ECBC3964-682F-4E77-B2EB-F1099428B5AD}">
      <dgm:prSet/>
      <dgm:spPr/>
      <dgm:t>
        <a:bodyPr/>
        <a:lstStyle/>
        <a:p>
          <a:r>
            <a:rPr lang="ko-KR" b="0" i="0" baseline="0" dirty="0"/>
            <a:t>유충의 세포와 조직이 파괴되며 생명 활동이 멈</a:t>
          </a:r>
          <a:r>
            <a:rPr lang="ko-KR" altLang="en-US" b="0" i="0" baseline="0" dirty="0"/>
            <a:t>춤</a:t>
          </a:r>
          <a:endParaRPr lang="en-US" dirty="0"/>
        </a:p>
      </dgm:t>
    </dgm:pt>
    <dgm:pt modelId="{FF4D9458-A3C5-4982-80BC-887BEADAB0DB}" type="parTrans" cxnId="{A256C5E7-C5DF-4365-965A-B5955B5A1794}">
      <dgm:prSet/>
      <dgm:spPr/>
      <dgm:t>
        <a:bodyPr/>
        <a:lstStyle/>
        <a:p>
          <a:endParaRPr lang="en-US"/>
        </a:p>
      </dgm:t>
    </dgm:pt>
    <dgm:pt modelId="{EB51D60A-206C-4C9B-902E-3E38E4CF2F92}" type="sibTrans" cxnId="{A256C5E7-C5DF-4365-965A-B5955B5A1794}">
      <dgm:prSet/>
      <dgm:spPr/>
      <dgm:t>
        <a:bodyPr/>
        <a:lstStyle/>
        <a:p>
          <a:endParaRPr lang="en-US"/>
        </a:p>
      </dgm:t>
    </dgm:pt>
    <dgm:pt modelId="{F70ED16A-170E-4EED-8773-0E941CC3D0B2}">
      <dgm:prSet/>
      <dgm:spPr/>
      <dgm:t>
        <a:bodyPr/>
        <a:lstStyle/>
        <a:p>
          <a:r>
            <a:rPr lang="ko-KR" b="1" i="0" baseline="0"/>
            <a:t>포자 형성 단계 (검은색 단계)</a:t>
          </a:r>
          <a:endParaRPr lang="en-US"/>
        </a:p>
      </dgm:t>
    </dgm:pt>
    <dgm:pt modelId="{9A25B807-A835-4FB9-AECB-4246C1215433}" type="parTrans" cxnId="{6F1456C8-B252-43DD-9C97-5D9E137ED48B}">
      <dgm:prSet/>
      <dgm:spPr/>
      <dgm:t>
        <a:bodyPr/>
        <a:lstStyle/>
        <a:p>
          <a:endParaRPr lang="en-US"/>
        </a:p>
      </dgm:t>
    </dgm:pt>
    <dgm:pt modelId="{6D1CECC5-15E0-4A98-A559-0523C8DABEEA}" type="sibTrans" cxnId="{6F1456C8-B252-43DD-9C97-5D9E137ED48B}">
      <dgm:prSet/>
      <dgm:spPr/>
      <dgm:t>
        <a:bodyPr/>
        <a:lstStyle/>
        <a:p>
          <a:endParaRPr lang="en-US"/>
        </a:p>
      </dgm:t>
    </dgm:pt>
    <dgm:pt modelId="{9AD7DC3E-4D8B-4258-92DE-6716BF6C2181}">
      <dgm:prSet/>
      <dgm:spPr/>
      <dgm:t>
        <a:bodyPr/>
        <a:lstStyle/>
        <a:p>
          <a:r>
            <a:rPr lang="ko-KR" b="0" i="0" baseline="0" dirty="0"/>
            <a:t>균사가 충분히 성장하고 환경이 적합해지면 번식을 위한 포자가 생성</a:t>
          </a:r>
          <a:endParaRPr lang="en-US" dirty="0"/>
        </a:p>
      </dgm:t>
    </dgm:pt>
    <dgm:pt modelId="{554EAC17-2B90-4B16-B2D2-CC8998E65829}" type="parTrans" cxnId="{D682338E-B23B-4602-B219-362F692C82E1}">
      <dgm:prSet/>
      <dgm:spPr/>
      <dgm:t>
        <a:bodyPr/>
        <a:lstStyle/>
        <a:p>
          <a:endParaRPr lang="en-US"/>
        </a:p>
      </dgm:t>
    </dgm:pt>
    <dgm:pt modelId="{EF4E73A8-8A03-4239-946E-28524DFFEBB4}" type="sibTrans" cxnId="{D682338E-B23B-4602-B219-362F692C82E1}">
      <dgm:prSet/>
      <dgm:spPr/>
      <dgm:t>
        <a:bodyPr/>
        <a:lstStyle/>
        <a:p>
          <a:endParaRPr lang="en-US"/>
        </a:p>
      </dgm:t>
    </dgm:pt>
    <dgm:pt modelId="{C48BC4C5-0028-49C1-B1B4-28F842290101}">
      <dgm:prSet/>
      <dgm:spPr/>
      <dgm:t>
        <a:bodyPr/>
        <a:lstStyle/>
        <a:p>
          <a:r>
            <a:rPr lang="ko-KR" b="0" i="0" baseline="0" dirty="0"/>
            <a:t>균사 끝부분에 검은색 포자가 형성되면서 유충의 색이 하얀색에서 검은색으로 변</a:t>
          </a:r>
          <a:r>
            <a:rPr lang="ko-KR" altLang="en-US" b="0" i="0" baseline="0" dirty="0"/>
            <a:t>함</a:t>
          </a:r>
          <a:endParaRPr lang="en-US" dirty="0"/>
        </a:p>
      </dgm:t>
    </dgm:pt>
    <dgm:pt modelId="{94D1C8A2-5DA4-4BA5-8DD8-079B572FD986}" type="parTrans" cxnId="{ADFF6501-EED4-4747-951B-85380E03B944}">
      <dgm:prSet/>
      <dgm:spPr/>
      <dgm:t>
        <a:bodyPr/>
        <a:lstStyle/>
        <a:p>
          <a:endParaRPr lang="en-US"/>
        </a:p>
      </dgm:t>
    </dgm:pt>
    <dgm:pt modelId="{FB10294B-09C8-49C6-B91D-19DADC94ED3F}" type="sibTrans" cxnId="{ADFF6501-EED4-4747-951B-85380E03B944}">
      <dgm:prSet/>
      <dgm:spPr/>
      <dgm:t>
        <a:bodyPr/>
        <a:lstStyle/>
        <a:p>
          <a:endParaRPr lang="en-US"/>
        </a:p>
      </dgm:t>
    </dgm:pt>
    <dgm:pt modelId="{602AC2F7-EB43-4EBD-A703-AEBB58BE7832}">
      <dgm:prSet/>
      <dgm:spPr/>
      <dgm:t>
        <a:bodyPr/>
        <a:lstStyle/>
        <a:p>
          <a:r>
            <a:rPr lang="ko-KR" b="0" i="0" baseline="0" dirty="0"/>
            <a:t>포자는 두꺼운 벽으로 보호되어 있으며, 환경에 강한 내성을 지녀 새로운 감염원을 형성</a:t>
          </a:r>
          <a:r>
            <a:rPr lang="en-US" altLang="ko-KR" b="0" i="0" baseline="0" dirty="0"/>
            <a:t> </a:t>
          </a:r>
          <a:endParaRPr lang="en-US" dirty="0"/>
        </a:p>
      </dgm:t>
    </dgm:pt>
    <dgm:pt modelId="{B95D4279-16DD-4776-8856-CB913A0DB7FA}" type="parTrans" cxnId="{D795F11B-7279-4F79-917E-E9F0F8305128}">
      <dgm:prSet/>
      <dgm:spPr/>
      <dgm:t>
        <a:bodyPr/>
        <a:lstStyle/>
        <a:p>
          <a:endParaRPr lang="en-US"/>
        </a:p>
      </dgm:t>
    </dgm:pt>
    <dgm:pt modelId="{333C0747-396D-4C6E-8393-D062F882940E}" type="sibTrans" cxnId="{D795F11B-7279-4F79-917E-E9F0F8305128}">
      <dgm:prSet/>
      <dgm:spPr/>
      <dgm:t>
        <a:bodyPr/>
        <a:lstStyle/>
        <a:p>
          <a:endParaRPr lang="en-US"/>
        </a:p>
      </dgm:t>
    </dgm:pt>
    <dgm:pt modelId="{DF8ABF53-0FDB-4822-BFE0-38F3634AE28E}">
      <dgm:prSet/>
      <dgm:spPr/>
      <dgm:t>
        <a:bodyPr/>
        <a:lstStyle/>
        <a:p>
          <a:r>
            <a:rPr lang="ko-KR" b="1" i="0" baseline="0"/>
            <a:t>감염 확산 단계</a:t>
          </a:r>
          <a:endParaRPr lang="en-US"/>
        </a:p>
      </dgm:t>
    </dgm:pt>
    <dgm:pt modelId="{EB17119A-16F0-47F9-B3B3-A92AE89493A0}" type="parTrans" cxnId="{89A44C4A-52B2-49F2-9C91-77A46CF36C23}">
      <dgm:prSet/>
      <dgm:spPr/>
      <dgm:t>
        <a:bodyPr/>
        <a:lstStyle/>
        <a:p>
          <a:endParaRPr lang="en-US"/>
        </a:p>
      </dgm:t>
    </dgm:pt>
    <dgm:pt modelId="{4ACB5389-9472-49D7-A4C6-57172B562759}" type="sibTrans" cxnId="{89A44C4A-52B2-49F2-9C91-77A46CF36C23}">
      <dgm:prSet/>
      <dgm:spPr/>
      <dgm:t>
        <a:bodyPr/>
        <a:lstStyle/>
        <a:p>
          <a:endParaRPr lang="en-US"/>
        </a:p>
      </dgm:t>
    </dgm:pt>
    <dgm:pt modelId="{329A8E1D-7637-4B3E-924F-761FE60876F5}">
      <dgm:prSet/>
      <dgm:spPr/>
      <dgm:t>
        <a:bodyPr/>
        <a:lstStyle/>
        <a:p>
          <a:r>
            <a:rPr lang="ko-KR" b="0" i="0" baseline="0" dirty="0"/>
            <a:t>감염된 유충에서 떨어져 나온 포자는 주변으로 퍼지며 다른 유충에 감염을 일으</a:t>
          </a:r>
          <a:r>
            <a:rPr lang="ko-KR" altLang="en-US" b="0" i="0" baseline="0" dirty="0"/>
            <a:t>킴</a:t>
          </a:r>
          <a:endParaRPr lang="en-US" dirty="0"/>
        </a:p>
      </dgm:t>
    </dgm:pt>
    <dgm:pt modelId="{F8E17270-B1BA-4634-8422-B802D6D0115B}" type="parTrans" cxnId="{CAEB68CA-1DAF-4525-AA8C-2A375EC61F74}">
      <dgm:prSet/>
      <dgm:spPr/>
      <dgm:t>
        <a:bodyPr/>
        <a:lstStyle/>
        <a:p>
          <a:endParaRPr lang="en-US"/>
        </a:p>
      </dgm:t>
    </dgm:pt>
    <dgm:pt modelId="{9437119C-1301-4192-949E-11465BE7D16E}" type="sibTrans" cxnId="{CAEB68CA-1DAF-4525-AA8C-2A375EC61F74}">
      <dgm:prSet/>
      <dgm:spPr/>
      <dgm:t>
        <a:bodyPr/>
        <a:lstStyle/>
        <a:p>
          <a:endParaRPr lang="en-US"/>
        </a:p>
      </dgm:t>
    </dgm:pt>
    <dgm:pt modelId="{CFC7553E-DCFE-4F0F-83B1-05A461CD60B3}">
      <dgm:prSet/>
      <dgm:spPr/>
      <dgm:t>
        <a:bodyPr/>
        <a:lstStyle/>
        <a:p>
          <a:r>
            <a:rPr lang="ko-KR" b="0" i="0" baseline="0" dirty="0"/>
            <a:t>포자의 감염력은 몇 주 동안 유지되며, 먹이 등을 통해 수평 전파가 이루어</a:t>
          </a:r>
          <a:r>
            <a:rPr lang="ko-KR" altLang="en-US" b="0" i="0" baseline="0" dirty="0"/>
            <a:t>짐</a:t>
          </a:r>
          <a:endParaRPr lang="en-US" dirty="0"/>
        </a:p>
      </dgm:t>
    </dgm:pt>
    <dgm:pt modelId="{0D161793-E2AD-4699-8508-BDB6B0098732}" type="parTrans" cxnId="{841DE2A4-E733-4D1B-B386-6E9D80AE2CC5}">
      <dgm:prSet/>
      <dgm:spPr/>
      <dgm:t>
        <a:bodyPr/>
        <a:lstStyle/>
        <a:p>
          <a:endParaRPr lang="en-US"/>
        </a:p>
      </dgm:t>
    </dgm:pt>
    <dgm:pt modelId="{AE498C5B-8F82-4F1D-A057-4586C32DBD3E}" type="sibTrans" cxnId="{841DE2A4-E733-4D1B-B386-6E9D80AE2CC5}">
      <dgm:prSet/>
      <dgm:spPr/>
      <dgm:t>
        <a:bodyPr/>
        <a:lstStyle/>
        <a:p>
          <a:endParaRPr lang="en-US"/>
        </a:p>
      </dgm:t>
    </dgm:pt>
    <dgm:pt modelId="{41C67848-E943-43D9-91D9-544252FC8905}">
      <dgm:prSet/>
      <dgm:spPr/>
      <dgm:t>
        <a:bodyPr/>
        <a:lstStyle/>
        <a:p>
          <a:r>
            <a:rPr lang="ko-KR" b="0" i="0" baseline="0" dirty="0"/>
            <a:t>감염된 벌집의 다른 유충들에게도 전염될 가능성이 커</a:t>
          </a:r>
          <a:r>
            <a:rPr lang="ko-KR" altLang="en-US" b="0" i="0" baseline="0" dirty="0"/>
            <a:t>짐</a:t>
          </a:r>
          <a:endParaRPr lang="en-US" dirty="0"/>
        </a:p>
      </dgm:t>
    </dgm:pt>
    <dgm:pt modelId="{BF07D973-F4A0-43A1-A49E-FFA84798CA95}" type="parTrans" cxnId="{C998C89F-5A43-4BE4-8993-50B22C3C3B81}">
      <dgm:prSet/>
      <dgm:spPr/>
      <dgm:t>
        <a:bodyPr/>
        <a:lstStyle/>
        <a:p>
          <a:endParaRPr lang="en-US"/>
        </a:p>
      </dgm:t>
    </dgm:pt>
    <dgm:pt modelId="{570369E4-85BC-4D8D-A09A-FCC2DD9C486E}" type="sibTrans" cxnId="{C998C89F-5A43-4BE4-8993-50B22C3C3B81}">
      <dgm:prSet/>
      <dgm:spPr/>
      <dgm:t>
        <a:bodyPr/>
        <a:lstStyle/>
        <a:p>
          <a:endParaRPr lang="en-US"/>
        </a:p>
      </dgm:t>
    </dgm:pt>
    <dgm:pt modelId="{E18B562B-58F4-4D26-89B9-83E1E2BB7E47}" type="pres">
      <dgm:prSet presAssocID="{BB51B3FA-16CB-4898-AA51-640EFB81C147}" presName="Name0" presStyleCnt="0">
        <dgm:presLayoutVars>
          <dgm:dir/>
          <dgm:resizeHandles val="exact"/>
        </dgm:presLayoutVars>
      </dgm:prSet>
      <dgm:spPr/>
    </dgm:pt>
    <dgm:pt modelId="{4520B2EA-39E0-40A5-BB3F-E0A6674FD3B1}" type="pres">
      <dgm:prSet presAssocID="{95E615A8-D26C-4C2A-B7C1-52D8BBBFE5C6}" presName="node" presStyleLbl="node1" presStyleIdx="0" presStyleCnt="16">
        <dgm:presLayoutVars>
          <dgm:bulletEnabled val="1"/>
        </dgm:presLayoutVars>
      </dgm:prSet>
      <dgm:spPr/>
    </dgm:pt>
    <dgm:pt modelId="{5DC982F7-B391-4159-A5FC-452B86013984}" type="pres">
      <dgm:prSet presAssocID="{C5FD71FB-5121-443A-B0B6-B375339D78B1}" presName="sibTrans" presStyleLbl="sibTrans1D1" presStyleIdx="0" presStyleCnt="15"/>
      <dgm:spPr/>
    </dgm:pt>
    <dgm:pt modelId="{83279821-DBF9-4472-AD20-F6B2C5A9FE1F}" type="pres">
      <dgm:prSet presAssocID="{C5FD71FB-5121-443A-B0B6-B375339D78B1}" presName="connectorText" presStyleLbl="sibTrans1D1" presStyleIdx="0" presStyleCnt="15"/>
      <dgm:spPr/>
    </dgm:pt>
    <dgm:pt modelId="{D1543184-07D3-4002-9CFF-9EE3E01199BC}" type="pres">
      <dgm:prSet presAssocID="{FDD3C5BC-B7EA-41C2-871A-89993E6F7AB0}" presName="node" presStyleLbl="node1" presStyleIdx="1" presStyleCnt="16">
        <dgm:presLayoutVars>
          <dgm:bulletEnabled val="1"/>
        </dgm:presLayoutVars>
      </dgm:prSet>
      <dgm:spPr/>
    </dgm:pt>
    <dgm:pt modelId="{FABBE06A-8ABC-4D9A-879C-5BF3D4B10432}" type="pres">
      <dgm:prSet presAssocID="{14AF561B-924F-4A61-8194-AE8F821B352A}" presName="sibTrans" presStyleLbl="sibTrans1D1" presStyleIdx="1" presStyleCnt="15"/>
      <dgm:spPr/>
    </dgm:pt>
    <dgm:pt modelId="{2E36080A-210D-47B8-8C7B-01CEBB4D7138}" type="pres">
      <dgm:prSet presAssocID="{14AF561B-924F-4A61-8194-AE8F821B352A}" presName="connectorText" presStyleLbl="sibTrans1D1" presStyleIdx="1" presStyleCnt="15"/>
      <dgm:spPr/>
    </dgm:pt>
    <dgm:pt modelId="{E548D092-1E3B-47B5-B71E-D7A9CDEABF11}" type="pres">
      <dgm:prSet presAssocID="{D7202788-3ACF-40E0-8909-0392503DB79F}" presName="node" presStyleLbl="node1" presStyleIdx="2" presStyleCnt="16">
        <dgm:presLayoutVars>
          <dgm:bulletEnabled val="1"/>
        </dgm:presLayoutVars>
      </dgm:prSet>
      <dgm:spPr/>
    </dgm:pt>
    <dgm:pt modelId="{5D9F226F-C954-41C8-9935-AEB1A4193496}" type="pres">
      <dgm:prSet presAssocID="{C74BC5EF-0E54-4BCF-998F-F8B9FE6A2A75}" presName="sibTrans" presStyleLbl="sibTrans1D1" presStyleIdx="2" presStyleCnt="15"/>
      <dgm:spPr/>
    </dgm:pt>
    <dgm:pt modelId="{D7644849-8161-4DDC-A640-FBD915103A7C}" type="pres">
      <dgm:prSet presAssocID="{C74BC5EF-0E54-4BCF-998F-F8B9FE6A2A75}" presName="connectorText" presStyleLbl="sibTrans1D1" presStyleIdx="2" presStyleCnt="15"/>
      <dgm:spPr/>
    </dgm:pt>
    <dgm:pt modelId="{D0A5DCCE-7E95-42E4-A4A4-871FBBAEB2AB}" type="pres">
      <dgm:prSet presAssocID="{108D0FED-E04C-4C96-A7AD-64206BC005CF}" presName="node" presStyleLbl="node1" presStyleIdx="3" presStyleCnt="16">
        <dgm:presLayoutVars>
          <dgm:bulletEnabled val="1"/>
        </dgm:presLayoutVars>
      </dgm:prSet>
      <dgm:spPr/>
    </dgm:pt>
    <dgm:pt modelId="{01206643-F79C-4C4F-A5A6-7B14C4FB3B76}" type="pres">
      <dgm:prSet presAssocID="{4E6563B9-56E2-4317-B6ED-965B224D8471}" presName="sibTrans" presStyleLbl="sibTrans1D1" presStyleIdx="3" presStyleCnt="15"/>
      <dgm:spPr/>
    </dgm:pt>
    <dgm:pt modelId="{25630179-C9C8-4037-9A88-1D6E34ACE9CD}" type="pres">
      <dgm:prSet presAssocID="{4E6563B9-56E2-4317-B6ED-965B224D8471}" presName="connectorText" presStyleLbl="sibTrans1D1" presStyleIdx="3" presStyleCnt="15"/>
      <dgm:spPr/>
    </dgm:pt>
    <dgm:pt modelId="{49AD19B6-81A7-4EED-BA3B-C534ACDA6868}" type="pres">
      <dgm:prSet presAssocID="{DD8EDF5A-EC79-45CD-AFDA-B48B872CC76C}" presName="node" presStyleLbl="node1" presStyleIdx="4" presStyleCnt="16">
        <dgm:presLayoutVars>
          <dgm:bulletEnabled val="1"/>
        </dgm:presLayoutVars>
      </dgm:prSet>
      <dgm:spPr/>
    </dgm:pt>
    <dgm:pt modelId="{E1F49F5D-B3B1-4F04-9DDB-EF6C15863384}" type="pres">
      <dgm:prSet presAssocID="{F1E8C225-FF04-4185-9FB3-6ADBF44D4FE0}" presName="sibTrans" presStyleLbl="sibTrans1D1" presStyleIdx="4" presStyleCnt="15"/>
      <dgm:spPr/>
    </dgm:pt>
    <dgm:pt modelId="{83ED9B02-34FE-4611-83B3-305AC9589F6C}" type="pres">
      <dgm:prSet presAssocID="{F1E8C225-FF04-4185-9FB3-6ADBF44D4FE0}" presName="connectorText" presStyleLbl="sibTrans1D1" presStyleIdx="4" presStyleCnt="15"/>
      <dgm:spPr/>
    </dgm:pt>
    <dgm:pt modelId="{7E8F50D3-E8AD-491E-A359-1A2EE20538FE}" type="pres">
      <dgm:prSet presAssocID="{293E8099-E180-48FC-B211-5A6E55379A09}" presName="node" presStyleLbl="node1" presStyleIdx="5" presStyleCnt="16">
        <dgm:presLayoutVars>
          <dgm:bulletEnabled val="1"/>
        </dgm:presLayoutVars>
      </dgm:prSet>
      <dgm:spPr/>
    </dgm:pt>
    <dgm:pt modelId="{B4D329FC-EFEB-43A9-85A7-ED03AEFD77B1}" type="pres">
      <dgm:prSet presAssocID="{00113CEA-B9BD-4635-8108-2355C21C25F8}" presName="sibTrans" presStyleLbl="sibTrans1D1" presStyleIdx="5" presStyleCnt="15"/>
      <dgm:spPr/>
    </dgm:pt>
    <dgm:pt modelId="{F7206E72-87E9-44F2-A708-AE03738B46B2}" type="pres">
      <dgm:prSet presAssocID="{00113CEA-B9BD-4635-8108-2355C21C25F8}" presName="connectorText" presStyleLbl="sibTrans1D1" presStyleIdx="5" presStyleCnt="15"/>
      <dgm:spPr/>
    </dgm:pt>
    <dgm:pt modelId="{7D2C77B6-22A9-4C75-8AE8-3C5AB90D4F1F}" type="pres">
      <dgm:prSet presAssocID="{947CF7AF-2D74-4622-A81C-EAD1849DC016}" presName="node" presStyleLbl="node1" presStyleIdx="6" presStyleCnt="16">
        <dgm:presLayoutVars>
          <dgm:bulletEnabled val="1"/>
        </dgm:presLayoutVars>
      </dgm:prSet>
      <dgm:spPr/>
    </dgm:pt>
    <dgm:pt modelId="{C3608C41-2A62-4ED5-8ED0-E3DC74B798B4}" type="pres">
      <dgm:prSet presAssocID="{A5A3D567-1EEF-482E-A2EF-6BD96BA45F1B}" presName="sibTrans" presStyleLbl="sibTrans1D1" presStyleIdx="6" presStyleCnt="15"/>
      <dgm:spPr/>
    </dgm:pt>
    <dgm:pt modelId="{74820034-D1BF-43AA-9DE0-F710036F7D9C}" type="pres">
      <dgm:prSet presAssocID="{A5A3D567-1EEF-482E-A2EF-6BD96BA45F1B}" presName="connectorText" presStyleLbl="sibTrans1D1" presStyleIdx="6" presStyleCnt="15"/>
      <dgm:spPr/>
    </dgm:pt>
    <dgm:pt modelId="{B4F8F51D-6E99-4F23-8D00-73EB9E8CF0F7}" type="pres">
      <dgm:prSet presAssocID="{ECBC3964-682F-4E77-B2EB-F1099428B5AD}" presName="node" presStyleLbl="node1" presStyleIdx="7" presStyleCnt="16">
        <dgm:presLayoutVars>
          <dgm:bulletEnabled val="1"/>
        </dgm:presLayoutVars>
      </dgm:prSet>
      <dgm:spPr/>
    </dgm:pt>
    <dgm:pt modelId="{7D1C6DE6-071D-4D1A-8B0D-536FE6FD1DF0}" type="pres">
      <dgm:prSet presAssocID="{EB51D60A-206C-4C9B-902E-3E38E4CF2F92}" presName="sibTrans" presStyleLbl="sibTrans1D1" presStyleIdx="7" presStyleCnt="15"/>
      <dgm:spPr/>
    </dgm:pt>
    <dgm:pt modelId="{18BF6A4C-1B22-4109-8D5B-78DF5B14E1BF}" type="pres">
      <dgm:prSet presAssocID="{EB51D60A-206C-4C9B-902E-3E38E4CF2F92}" presName="connectorText" presStyleLbl="sibTrans1D1" presStyleIdx="7" presStyleCnt="15"/>
      <dgm:spPr/>
    </dgm:pt>
    <dgm:pt modelId="{01999AEA-7C66-4FA8-8ABC-4D519D22901F}" type="pres">
      <dgm:prSet presAssocID="{F70ED16A-170E-4EED-8773-0E941CC3D0B2}" presName="node" presStyleLbl="node1" presStyleIdx="8" presStyleCnt="16">
        <dgm:presLayoutVars>
          <dgm:bulletEnabled val="1"/>
        </dgm:presLayoutVars>
      </dgm:prSet>
      <dgm:spPr/>
    </dgm:pt>
    <dgm:pt modelId="{7C77EAD9-30F3-4886-8444-B8621084B9F7}" type="pres">
      <dgm:prSet presAssocID="{6D1CECC5-15E0-4A98-A559-0523C8DABEEA}" presName="sibTrans" presStyleLbl="sibTrans1D1" presStyleIdx="8" presStyleCnt="15"/>
      <dgm:spPr/>
    </dgm:pt>
    <dgm:pt modelId="{35887B25-D92D-48DE-BA62-D62BBD9D6500}" type="pres">
      <dgm:prSet presAssocID="{6D1CECC5-15E0-4A98-A559-0523C8DABEEA}" presName="connectorText" presStyleLbl="sibTrans1D1" presStyleIdx="8" presStyleCnt="15"/>
      <dgm:spPr/>
    </dgm:pt>
    <dgm:pt modelId="{D165DCCD-EE8A-4B45-BFDF-6F55DA89E147}" type="pres">
      <dgm:prSet presAssocID="{9AD7DC3E-4D8B-4258-92DE-6716BF6C2181}" presName="node" presStyleLbl="node1" presStyleIdx="9" presStyleCnt="16">
        <dgm:presLayoutVars>
          <dgm:bulletEnabled val="1"/>
        </dgm:presLayoutVars>
      </dgm:prSet>
      <dgm:spPr/>
    </dgm:pt>
    <dgm:pt modelId="{DB7B2FAC-3CEE-4C37-B21B-7483F41FF1C8}" type="pres">
      <dgm:prSet presAssocID="{EF4E73A8-8A03-4239-946E-28524DFFEBB4}" presName="sibTrans" presStyleLbl="sibTrans1D1" presStyleIdx="9" presStyleCnt="15"/>
      <dgm:spPr/>
    </dgm:pt>
    <dgm:pt modelId="{FE08282B-7ED9-4C28-A2CD-97BD9F92717D}" type="pres">
      <dgm:prSet presAssocID="{EF4E73A8-8A03-4239-946E-28524DFFEBB4}" presName="connectorText" presStyleLbl="sibTrans1D1" presStyleIdx="9" presStyleCnt="15"/>
      <dgm:spPr/>
    </dgm:pt>
    <dgm:pt modelId="{0C7589CE-01AE-4966-8158-5E89B9470FC1}" type="pres">
      <dgm:prSet presAssocID="{C48BC4C5-0028-49C1-B1B4-28F842290101}" presName="node" presStyleLbl="node1" presStyleIdx="10" presStyleCnt="16">
        <dgm:presLayoutVars>
          <dgm:bulletEnabled val="1"/>
        </dgm:presLayoutVars>
      </dgm:prSet>
      <dgm:spPr/>
    </dgm:pt>
    <dgm:pt modelId="{EF1ACA06-443D-45F1-A237-EDAA5FCD01FE}" type="pres">
      <dgm:prSet presAssocID="{FB10294B-09C8-49C6-B91D-19DADC94ED3F}" presName="sibTrans" presStyleLbl="sibTrans1D1" presStyleIdx="10" presStyleCnt="15"/>
      <dgm:spPr/>
    </dgm:pt>
    <dgm:pt modelId="{4AC96CCD-990A-4A12-9812-51E8A8A0CF30}" type="pres">
      <dgm:prSet presAssocID="{FB10294B-09C8-49C6-B91D-19DADC94ED3F}" presName="connectorText" presStyleLbl="sibTrans1D1" presStyleIdx="10" presStyleCnt="15"/>
      <dgm:spPr/>
    </dgm:pt>
    <dgm:pt modelId="{A4E2A6AD-A83B-4BAC-B73C-A4FCD1D6D473}" type="pres">
      <dgm:prSet presAssocID="{602AC2F7-EB43-4EBD-A703-AEBB58BE7832}" presName="node" presStyleLbl="node1" presStyleIdx="11" presStyleCnt="16">
        <dgm:presLayoutVars>
          <dgm:bulletEnabled val="1"/>
        </dgm:presLayoutVars>
      </dgm:prSet>
      <dgm:spPr/>
    </dgm:pt>
    <dgm:pt modelId="{C37512EC-11ED-412C-8C1F-CD7878E8169E}" type="pres">
      <dgm:prSet presAssocID="{333C0747-396D-4C6E-8393-D062F882940E}" presName="sibTrans" presStyleLbl="sibTrans1D1" presStyleIdx="11" presStyleCnt="15"/>
      <dgm:spPr/>
    </dgm:pt>
    <dgm:pt modelId="{6822D1A3-EC66-436D-A57F-441FA86D7789}" type="pres">
      <dgm:prSet presAssocID="{333C0747-396D-4C6E-8393-D062F882940E}" presName="connectorText" presStyleLbl="sibTrans1D1" presStyleIdx="11" presStyleCnt="15"/>
      <dgm:spPr/>
    </dgm:pt>
    <dgm:pt modelId="{D3C6E6E4-F8BC-4F96-A2CF-1CDF9F97C6D1}" type="pres">
      <dgm:prSet presAssocID="{DF8ABF53-0FDB-4822-BFE0-38F3634AE28E}" presName="node" presStyleLbl="node1" presStyleIdx="12" presStyleCnt="16">
        <dgm:presLayoutVars>
          <dgm:bulletEnabled val="1"/>
        </dgm:presLayoutVars>
      </dgm:prSet>
      <dgm:spPr/>
    </dgm:pt>
    <dgm:pt modelId="{48251780-DAAF-4B54-B074-34E678008F05}" type="pres">
      <dgm:prSet presAssocID="{4ACB5389-9472-49D7-A4C6-57172B562759}" presName="sibTrans" presStyleLbl="sibTrans1D1" presStyleIdx="12" presStyleCnt="15"/>
      <dgm:spPr/>
    </dgm:pt>
    <dgm:pt modelId="{8DA15A99-8B58-4BC5-8D7D-B295B75A7F15}" type="pres">
      <dgm:prSet presAssocID="{4ACB5389-9472-49D7-A4C6-57172B562759}" presName="connectorText" presStyleLbl="sibTrans1D1" presStyleIdx="12" presStyleCnt="15"/>
      <dgm:spPr/>
    </dgm:pt>
    <dgm:pt modelId="{ABA2F181-338E-4183-9B4A-CAE1F2B12FFF}" type="pres">
      <dgm:prSet presAssocID="{329A8E1D-7637-4B3E-924F-761FE60876F5}" presName="node" presStyleLbl="node1" presStyleIdx="13" presStyleCnt="16">
        <dgm:presLayoutVars>
          <dgm:bulletEnabled val="1"/>
        </dgm:presLayoutVars>
      </dgm:prSet>
      <dgm:spPr/>
    </dgm:pt>
    <dgm:pt modelId="{19834968-9C9B-4D24-8A60-4B708431136C}" type="pres">
      <dgm:prSet presAssocID="{9437119C-1301-4192-949E-11465BE7D16E}" presName="sibTrans" presStyleLbl="sibTrans1D1" presStyleIdx="13" presStyleCnt="15"/>
      <dgm:spPr/>
    </dgm:pt>
    <dgm:pt modelId="{EF58727E-EBB5-4D2D-A93D-68F9851A1D39}" type="pres">
      <dgm:prSet presAssocID="{9437119C-1301-4192-949E-11465BE7D16E}" presName="connectorText" presStyleLbl="sibTrans1D1" presStyleIdx="13" presStyleCnt="15"/>
      <dgm:spPr/>
    </dgm:pt>
    <dgm:pt modelId="{1B3794AC-44C9-436E-8872-397E9E0F0634}" type="pres">
      <dgm:prSet presAssocID="{CFC7553E-DCFE-4F0F-83B1-05A461CD60B3}" presName="node" presStyleLbl="node1" presStyleIdx="14" presStyleCnt="16">
        <dgm:presLayoutVars>
          <dgm:bulletEnabled val="1"/>
        </dgm:presLayoutVars>
      </dgm:prSet>
      <dgm:spPr/>
    </dgm:pt>
    <dgm:pt modelId="{87B59628-1D5F-4895-8161-66D072AA4F32}" type="pres">
      <dgm:prSet presAssocID="{AE498C5B-8F82-4F1D-A057-4586C32DBD3E}" presName="sibTrans" presStyleLbl="sibTrans1D1" presStyleIdx="14" presStyleCnt="15"/>
      <dgm:spPr/>
    </dgm:pt>
    <dgm:pt modelId="{B880A4B4-36F2-48BD-B184-D650DD784978}" type="pres">
      <dgm:prSet presAssocID="{AE498C5B-8F82-4F1D-A057-4586C32DBD3E}" presName="connectorText" presStyleLbl="sibTrans1D1" presStyleIdx="14" presStyleCnt="15"/>
      <dgm:spPr/>
    </dgm:pt>
    <dgm:pt modelId="{7CCF47B7-C218-48D5-95DA-AC65060A04D4}" type="pres">
      <dgm:prSet presAssocID="{41C67848-E943-43D9-91D9-544252FC8905}" presName="node" presStyleLbl="node1" presStyleIdx="15" presStyleCnt="16">
        <dgm:presLayoutVars>
          <dgm:bulletEnabled val="1"/>
        </dgm:presLayoutVars>
      </dgm:prSet>
      <dgm:spPr/>
    </dgm:pt>
  </dgm:ptLst>
  <dgm:cxnLst>
    <dgm:cxn modelId="{A5111D01-C33D-4E76-B402-0774588C1002}" type="presOf" srcId="{A5A3D567-1EEF-482E-A2EF-6BD96BA45F1B}" destId="{74820034-D1BF-43AA-9DE0-F710036F7D9C}" srcOrd="1" destOrd="0" presId="urn:microsoft.com/office/officeart/2016/7/layout/RepeatingBendingProcessNew"/>
    <dgm:cxn modelId="{ADFF6501-EED4-4747-951B-85380E03B944}" srcId="{BB51B3FA-16CB-4898-AA51-640EFB81C147}" destId="{C48BC4C5-0028-49C1-B1B4-28F842290101}" srcOrd="10" destOrd="0" parTransId="{94D1C8A2-5DA4-4BA5-8DD8-079B572FD986}" sibTransId="{FB10294B-09C8-49C6-B91D-19DADC94ED3F}"/>
    <dgm:cxn modelId="{D0FE2804-E0FB-4403-978A-AA5AD6E9B38F}" type="presOf" srcId="{C74BC5EF-0E54-4BCF-998F-F8B9FE6A2A75}" destId="{D7644849-8161-4DDC-A640-FBD915103A7C}" srcOrd="1" destOrd="0" presId="urn:microsoft.com/office/officeart/2016/7/layout/RepeatingBendingProcessNew"/>
    <dgm:cxn modelId="{168C810A-96D4-4ED0-AF96-0422AC66EB39}" type="presOf" srcId="{EF4E73A8-8A03-4239-946E-28524DFFEBB4}" destId="{FE08282B-7ED9-4C28-A2CD-97BD9F92717D}" srcOrd="1" destOrd="0" presId="urn:microsoft.com/office/officeart/2016/7/layout/RepeatingBendingProcessNew"/>
    <dgm:cxn modelId="{E563110C-DBBC-4AA2-AC84-6D03987142EE}" srcId="{BB51B3FA-16CB-4898-AA51-640EFB81C147}" destId="{FDD3C5BC-B7EA-41C2-871A-89993E6F7AB0}" srcOrd="1" destOrd="0" parTransId="{EBC724A9-9B07-4F50-AD0F-F4C58E4276CA}" sibTransId="{14AF561B-924F-4A61-8194-AE8F821B352A}"/>
    <dgm:cxn modelId="{1CFD620E-30D8-4A85-B777-80A32336F2BF}" type="presOf" srcId="{14AF561B-924F-4A61-8194-AE8F821B352A}" destId="{FABBE06A-8ABC-4D9A-879C-5BF3D4B10432}" srcOrd="0" destOrd="0" presId="urn:microsoft.com/office/officeart/2016/7/layout/RepeatingBendingProcessNew"/>
    <dgm:cxn modelId="{3FA96C10-18C1-4413-AA5B-C2D62E8BDC07}" type="presOf" srcId="{9437119C-1301-4192-949E-11465BE7D16E}" destId="{19834968-9C9B-4D24-8A60-4B708431136C}" srcOrd="0" destOrd="0" presId="urn:microsoft.com/office/officeart/2016/7/layout/RepeatingBendingProcessNew"/>
    <dgm:cxn modelId="{62659A13-B8D3-4B7E-97F9-1ED5EF34B8FC}" type="presOf" srcId="{C48BC4C5-0028-49C1-B1B4-28F842290101}" destId="{0C7589CE-01AE-4966-8158-5E89B9470FC1}" srcOrd="0" destOrd="0" presId="urn:microsoft.com/office/officeart/2016/7/layout/RepeatingBendingProcessNew"/>
    <dgm:cxn modelId="{E2D27616-B262-4DF9-975F-CFB5D6B14813}" type="presOf" srcId="{4ACB5389-9472-49D7-A4C6-57172B562759}" destId="{8DA15A99-8B58-4BC5-8D7D-B295B75A7F15}" srcOrd="1" destOrd="0" presId="urn:microsoft.com/office/officeart/2016/7/layout/RepeatingBendingProcessNew"/>
    <dgm:cxn modelId="{D795F11B-7279-4F79-917E-E9F0F8305128}" srcId="{BB51B3FA-16CB-4898-AA51-640EFB81C147}" destId="{602AC2F7-EB43-4EBD-A703-AEBB58BE7832}" srcOrd="11" destOrd="0" parTransId="{B95D4279-16DD-4776-8856-CB913A0DB7FA}" sibTransId="{333C0747-396D-4C6E-8393-D062F882940E}"/>
    <dgm:cxn modelId="{E2F2F720-D4C7-4135-AE34-ECF3DA29DF98}" type="presOf" srcId="{AE498C5B-8F82-4F1D-A057-4586C32DBD3E}" destId="{87B59628-1D5F-4895-8161-66D072AA4F32}" srcOrd="0" destOrd="0" presId="urn:microsoft.com/office/officeart/2016/7/layout/RepeatingBendingProcessNew"/>
    <dgm:cxn modelId="{EFC6F727-A551-4A45-B3DD-503FA567E78C}" type="presOf" srcId="{333C0747-396D-4C6E-8393-D062F882940E}" destId="{C37512EC-11ED-412C-8C1F-CD7878E8169E}" srcOrd="0" destOrd="0" presId="urn:microsoft.com/office/officeart/2016/7/layout/RepeatingBendingProcessNew"/>
    <dgm:cxn modelId="{73324D29-51D6-4FF5-AE22-93081A8E73EE}" srcId="{BB51B3FA-16CB-4898-AA51-640EFB81C147}" destId="{DD8EDF5A-EC79-45CD-AFDA-B48B872CC76C}" srcOrd="4" destOrd="0" parTransId="{E0AF7283-0FDD-4889-BD0B-3AAF1B6E3629}" sibTransId="{F1E8C225-FF04-4185-9FB3-6ADBF44D4FE0}"/>
    <dgm:cxn modelId="{183F782A-CBA1-425E-B2D5-AE113D261ADD}" type="presOf" srcId="{BB51B3FA-16CB-4898-AA51-640EFB81C147}" destId="{E18B562B-58F4-4D26-89B9-83E1E2BB7E47}" srcOrd="0" destOrd="0" presId="urn:microsoft.com/office/officeart/2016/7/layout/RepeatingBendingProcessNew"/>
    <dgm:cxn modelId="{1BBF1D2C-5B84-4554-A822-4ECEFFDA429D}" type="presOf" srcId="{14AF561B-924F-4A61-8194-AE8F821B352A}" destId="{2E36080A-210D-47B8-8C7B-01CEBB4D7138}" srcOrd="1" destOrd="0" presId="urn:microsoft.com/office/officeart/2016/7/layout/RepeatingBendingProcessNew"/>
    <dgm:cxn modelId="{83ABF12D-CCFB-4563-B77D-3B843967B9C6}" type="presOf" srcId="{6D1CECC5-15E0-4A98-A559-0523C8DABEEA}" destId="{35887B25-D92D-48DE-BA62-D62BBD9D6500}" srcOrd="1" destOrd="0" presId="urn:microsoft.com/office/officeart/2016/7/layout/RepeatingBendingProcessNew"/>
    <dgm:cxn modelId="{1A918930-FD40-48AC-9B6B-4CA32BA8FEE3}" type="presOf" srcId="{9AD7DC3E-4D8B-4258-92DE-6716BF6C2181}" destId="{D165DCCD-EE8A-4B45-BFDF-6F55DA89E147}" srcOrd="0" destOrd="0" presId="urn:microsoft.com/office/officeart/2016/7/layout/RepeatingBendingProcessNew"/>
    <dgm:cxn modelId="{2BD33936-12EE-4939-956E-13826D644DE4}" type="presOf" srcId="{EB51D60A-206C-4C9B-902E-3E38E4CF2F92}" destId="{7D1C6DE6-071D-4D1A-8B0D-536FE6FD1DF0}" srcOrd="0" destOrd="0" presId="urn:microsoft.com/office/officeart/2016/7/layout/RepeatingBendingProcessNew"/>
    <dgm:cxn modelId="{D5C26461-5743-4F36-BE3D-8FF0A4899AE1}" type="presOf" srcId="{D7202788-3ACF-40E0-8909-0392503DB79F}" destId="{E548D092-1E3B-47B5-B71E-D7A9CDEABF11}" srcOrd="0" destOrd="0" presId="urn:microsoft.com/office/officeart/2016/7/layout/RepeatingBendingProcessNew"/>
    <dgm:cxn modelId="{8468C667-F594-4411-92D2-C5664CBD18BC}" type="presOf" srcId="{00113CEA-B9BD-4635-8108-2355C21C25F8}" destId="{F7206E72-87E9-44F2-A708-AE03738B46B2}" srcOrd="1" destOrd="0" presId="urn:microsoft.com/office/officeart/2016/7/layout/RepeatingBendingProcessNew"/>
    <dgm:cxn modelId="{89A44C4A-52B2-49F2-9C91-77A46CF36C23}" srcId="{BB51B3FA-16CB-4898-AA51-640EFB81C147}" destId="{DF8ABF53-0FDB-4822-BFE0-38F3634AE28E}" srcOrd="12" destOrd="0" parTransId="{EB17119A-16F0-47F9-B3B3-A92AE89493A0}" sibTransId="{4ACB5389-9472-49D7-A4C6-57172B562759}"/>
    <dgm:cxn modelId="{30A4CA4A-2CB9-442D-BB3F-A3FEEE8F8835}" type="presOf" srcId="{293E8099-E180-48FC-B211-5A6E55379A09}" destId="{7E8F50D3-E8AD-491E-A359-1A2EE20538FE}" srcOrd="0" destOrd="0" presId="urn:microsoft.com/office/officeart/2016/7/layout/RepeatingBendingProcessNew"/>
    <dgm:cxn modelId="{6393F16A-D8D9-4FE8-9747-9D34CB441062}" type="presOf" srcId="{FDD3C5BC-B7EA-41C2-871A-89993E6F7AB0}" destId="{D1543184-07D3-4002-9CFF-9EE3E01199BC}" srcOrd="0" destOrd="0" presId="urn:microsoft.com/office/officeart/2016/7/layout/RepeatingBendingProcessNew"/>
    <dgm:cxn modelId="{CD38504C-A12C-4AEA-98F6-68301359DFED}" type="presOf" srcId="{947CF7AF-2D74-4622-A81C-EAD1849DC016}" destId="{7D2C77B6-22A9-4C75-8AE8-3C5AB90D4F1F}" srcOrd="0" destOrd="0" presId="urn:microsoft.com/office/officeart/2016/7/layout/RepeatingBendingProcessNew"/>
    <dgm:cxn modelId="{8925AF4C-18AB-48BA-ADD6-F792AD1E4B57}" type="presOf" srcId="{ECBC3964-682F-4E77-B2EB-F1099428B5AD}" destId="{B4F8F51D-6E99-4F23-8D00-73EB9E8CF0F7}" srcOrd="0" destOrd="0" presId="urn:microsoft.com/office/officeart/2016/7/layout/RepeatingBendingProcessNew"/>
    <dgm:cxn modelId="{4B0D724D-B736-4FA7-AB5A-3DD29143116C}" type="presOf" srcId="{F1E8C225-FF04-4185-9FB3-6ADBF44D4FE0}" destId="{83ED9B02-34FE-4611-83B3-305AC9589F6C}" srcOrd="1" destOrd="0" presId="urn:microsoft.com/office/officeart/2016/7/layout/RepeatingBendingProcessNew"/>
    <dgm:cxn modelId="{D833D86E-2547-45D5-9C40-A91581691B90}" type="presOf" srcId="{FB10294B-09C8-49C6-B91D-19DADC94ED3F}" destId="{4AC96CCD-990A-4A12-9812-51E8A8A0CF30}" srcOrd="1" destOrd="0" presId="urn:microsoft.com/office/officeart/2016/7/layout/RepeatingBendingProcessNew"/>
    <dgm:cxn modelId="{EA286B55-6B21-4D0C-828B-FAA9819E5A54}" type="presOf" srcId="{4ACB5389-9472-49D7-A4C6-57172B562759}" destId="{48251780-DAAF-4B54-B074-34E678008F05}" srcOrd="0" destOrd="0" presId="urn:microsoft.com/office/officeart/2016/7/layout/RepeatingBendingProcessNew"/>
    <dgm:cxn modelId="{7D476658-1861-42C3-9EFD-9462023703DC}" type="presOf" srcId="{AE498C5B-8F82-4F1D-A057-4586C32DBD3E}" destId="{B880A4B4-36F2-48BD-B184-D650DD784978}" srcOrd="1" destOrd="0" presId="urn:microsoft.com/office/officeart/2016/7/layout/RepeatingBendingProcessNew"/>
    <dgm:cxn modelId="{193AF878-1EDA-4134-B492-23D221DB3209}" type="presOf" srcId="{6D1CECC5-15E0-4A98-A559-0523C8DABEEA}" destId="{7C77EAD9-30F3-4886-8444-B8621084B9F7}" srcOrd="0" destOrd="0" presId="urn:microsoft.com/office/officeart/2016/7/layout/RepeatingBendingProcessNew"/>
    <dgm:cxn modelId="{19F5FA5A-4B09-4C49-AF65-C5A7A63415AC}" type="presOf" srcId="{C5FD71FB-5121-443A-B0B6-B375339D78B1}" destId="{83279821-DBF9-4472-AD20-F6B2C5A9FE1F}" srcOrd="1" destOrd="0" presId="urn:microsoft.com/office/officeart/2016/7/layout/RepeatingBendingProcessNew"/>
    <dgm:cxn modelId="{FAC46B87-CB28-47EB-BA58-63182D2F60D9}" srcId="{BB51B3FA-16CB-4898-AA51-640EFB81C147}" destId="{95E615A8-D26C-4C2A-B7C1-52D8BBBFE5C6}" srcOrd="0" destOrd="0" parTransId="{8CAF6423-84B8-4359-B71F-383242C1473A}" sibTransId="{C5FD71FB-5121-443A-B0B6-B375339D78B1}"/>
    <dgm:cxn modelId="{AEDAF587-4E64-4ED0-86B1-D961410BFA39}" type="presOf" srcId="{F1E8C225-FF04-4185-9FB3-6ADBF44D4FE0}" destId="{E1F49F5D-B3B1-4F04-9DDB-EF6C15863384}" srcOrd="0" destOrd="0" presId="urn:microsoft.com/office/officeart/2016/7/layout/RepeatingBendingProcessNew"/>
    <dgm:cxn modelId="{D682338E-B23B-4602-B219-362F692C82E1}" srcId="{BB51B3FA-16CB-4898-AA51-640EFB81C147}" destId="{9AD7DC3E-4D8B-4258-92DE-6716BF6C2181}" srcOrd="9" destOrd="0" parTransId="{554EAC17-2B90-4B16-B2D2-CC8998E65829}" sibTransId="{EF4E73A8-8A03-4239-946E-28524DFFEBB4}"/>
    <dgm:cxn modelId="{86A64A8F-264C-46E6-8343-FDA3B0ED5592}" type="presOf" srcId="{333C0747-396D-4C6E-8393-D062F882940E}" destId="{6822D1A3-EC66-436D-A57F-441FA86D7789}" srcOrd="1" destOrd="0" presId="urn:microsoft.com/office/officeart/2016/7/layout/RepeatingBendingProcessNew"/>
    <dgm:cxn modelId="{2503B890-6F99-4BD9-A1BA-F7312FC0FE2E}" type="presOf" srcId="{EB51D60A-206C-4C9B-902E-3E38E4CF2F92}" destId="{18BF6A4C-1B22-4109-8D5B-78DF5B14E1BF}" srcOrd="1" destOrd="0" presId="urn:microsoft.com/office/officeart/2016/7/layout/RepeatingBendingProcessNew"/>
    <dgm:cxn modelId="{C998C89F-5A43-4BE4-8993-50B22C3C3B81}" srcId="{BB51B3FA-16CB-4898-AA51-640EFB81C147}" destId="{41C67848-E943-43D9-91D9-544252FC8905}" srcOrd="15" destOrd="0" parTransId="{BF07D973-F4A0-43A1-A49E-FFA84798CA95}" sibTransId="{570369E4-85BC-4D8D-A09A-FCC2DD9C486E}"/>
    <dgm:cxn modelId="{1757FC9F-D26D-406B-8812-B73C717D439D}" type="presOf" srcId="{FB10294B-09C8-49C6-B91D-19DADC94ED3F}" destId="{EF1ACA06-443D-45F1-A237-EDAA5FCD01FE}" srcOrd="0" destOrd="0" presId="urn:microsoft.com/office/officeart/2016/7/layout/RepeatingBendingProcessNew"/>
    <dgm:cxn modelId="{BA1B38A0-A385-4EFF-AF26-7B3BC6E9E809}" srcId="{BB51B3FA-16CB-4898-AA51-640EFB81C147}" destId="{D7202788-3ACF-40E0-8909-0392503DB79F}" srcOrd="2" destOrd="0" parTransId="{E56F8E9E-8EF5-4128-9CC1-9321ECAA1BD5}" sibTransId="{C74BC5EF-0E54-4BCF-998F-F8B9FE6A2A75}"/>
    <dgm:cxn modelId="{51537EA3-2068-4420-85BC-A199D608F2E1}" type="presOf" srcId="{602AC2F7-EB43-4EBD-A703-AEBB58BE7832}" destId="{A4E2A6AD-A83B-4BAC-B73C-A4FCD1D6D473}" srcOrd="0" destOrd="0" presId="urn:microsoft.com/office/officeart/2016/7/layout/RepeatingBendingProcessNew"/>
    <dgm:cxn modelId="{F57EBDA4-9BB1-467E-B16B-6FF87D8989F4}" type="presOf" srcId="{A5A3D567-1EEF-482E-A2EF-6BD96BA45F1B}" destId="{C3608C41-2A62-4ED5-8ED0-E3DC74B798B4}" srcOrd="0" destOrd="0" presId="urn:microsoft.com/office/officeart/2016/7/layout/RepeatingBendingProcessNew"/>
    <dgm:cxn modelId="{841DE2A4-E733-4D1B-B386-6E9D80AE2CC5}" srcId="{BB51B3FA-16CB-4898-AA51-640EFB81C147}" destId="{CFC7553E-DCFE-4F0F-83B1-05A461CD60B3}" srcOrd="14" destOrd="0" parTransId="{0D161793-E2AD-4699-8508-BDB6B0098732}" sibTransId="{AE498C5B-8F82-4F1D-A057-4586C32DBD3E}"/>
    <dgm:cxn modelId="{64CB90A5-ADC7-4507-AD68-D83B44737CC1}" type="presOf" srcId="{CFC7553E-DCFE-4F0F-83B1-05A461CD60B3}" destId="{1B3794AC-44C9-436E-8872-397E9E0F0634}" srcOrd="0" destOrd="0" presId="urn:microsoft.com/office/officeart/2016/7/layout/RepeatingBendingProcessNew"/>
    <dgm:cxn modelId="{B7CBC4A6-A981-44EA-AB7E-AE2F742AB576}" type="presOf" srcId="{DF8ABF53-0FDB-4822-BFE0-38F3634AE28E}" destId="{D3C6E6E4-F8BC-4F96-A2CF-1CDF9F97C6D1}" srcOrd="0" destOrd="0" presId="urn:microsoft.com/office/officeart/2016/7/layout/RepeatingBendingProcessNew"/>
    <dgm:cxn modelId="{73D987AC-9D72-4774-85EF-94A6A1DEECC4}" type="presOf" srcId="{00113CEA-B9BD-4635-8108-2355C21C25F8}" destId="{B4D329FC-EFEB-43A9-85A7-ED03AEFD77B1}" srcOrd="0" destOrd="0" presId="urn:microsoft.com/office/officeart/2016/7/layout/RepeatingBendingProcessNew"/>
    <dgm:cxn modelId="{48EC02AF-300B-4FAF-A60A-4DACC9C1D8EE}" type="presOf" srcId="{C74BC5EF-0E54-4BCF-998F-F8B9FE6A2A75}" destId="{5D9F226F-C954-41C8-9935-AEB1A4193496}" srcOrd="0" destOrd="0" presId="urn:microsoft.com/office/officeart/2016/7/layout/RepeatingBendingProcessNew"/>
    <dgm:cxn modelId="{BD9724B9-DCB0-4EFD-BAAD-3E2D9CDF09E3}" type="presOf" srcId="{F70ED16A-170E-4EED-8773-0E941CC3D0B2}" destId="{01999AEA-7C66-4FA8-8ABC-4D519D22901F}" srcOrd="0" destOrd="0" presId="urn:microsoft.com/office/officeart/2016/7/layout/RepeatingBendingProcessNew"/>
    <dgm:cxn modelId="{0D66D5C3-CED9-463D-B420-B089EBC73444}" srcId="{BB51B3FA-16CB-4898-AA51-640EFB81C147}" destId="{947CF7AF-2D74-4622-A81C-EAD1849DC016}" srcOrd="6" destOrd="0" parTransId="{2F60ED09-6AE1-4306-8491-204DC7784777}" sibTransId="{A5A3D567-1EEF-482E-A2EF-6BD96BA45F1B}"/>
    <dgm:cxn modelId="{C3B7F6C3-4E32-4833-B803-3B05DE039644}" srcId="{BB51B3FA-16CB-4898-AA51-640EFB81C147}" destId="{293E8099-E180-48FC-B211-5A6E55379A09}" srcOrd="5" destOrd="0" parTransId="{51AFFFDE-1427-4662-9494-0EE072F6F20A}" sibTransId="{00113CEA-B9BD-4635-8108-2355C21C25F8}"/>
    <dgm:cxn modelId="{025377C7-1AA6-4603-A5FE-903FC482FA96}" type="presOf" srcId="{DD8EDF5A-EC79-45CD-AFDA-B48B872CC76C}" destId="{49AD19B6-81A7-4EED-BA3B-C534ACDA6868}" srcOrd="0" destOrd="0" presId="urn:microsoft.com/office/officeart/2016/7/layout/RepeatingBendingProcessNew"/>
    <dgm:cxn modelId="{1927CCC7-6C14-4603-8B2B-5C3EC0DAE549}" type="presOf" srcId="{41C67848-E943-43D9-91D9-544252FC8905}" destId="{7CCF47B7-C218-48D5-95DA-AC65060A04D4}" srcOrd="0" destOrd="0" presId="urn:microsoft.com/office/officeart/2016/7/layout/RepeatingBendingProcessNew"/>
    <dgm:cxn modelId="{6F1456C8-B252-43DD-9C97-5D9E137ED48B}" srcId="{BB51B3FA-16CB-4898-AA51-640EFB81C147}" destId="{F70ED16A-170E-4EED-8773-0E941CC3D0B2}" srcOrd="8" destOrd="0" parTransId="{9A25B807-A835-4FB9-AECB-4246C1215433}" sibTransId="{6D1CECC5-15E0-4A98-A559-0523C8DABEEA}"/>
    <dgm:cxn modelId="{CAEB68CA-1DAF-4525-AA8C-2A375EC61F74}" srcId="{BB51B3FA-16CB-4898-AA51-640EFB81C147}" destId="{329A8E1D-7637-4B3E-924F-761FE60876F5}" srcOrd="13" destOrd="0" parTransId="{F8E17270-B1BA-4634-8422-B802D6D0115B}" sibTransId="{9437119C-1301-4192-949E-11465BE7D16E}"/>
    <dgm:cxn modelId="{F52314CF-1C70-485B-9308-CEDAFEEAC387}" type="presOf" srcId="{329A8E1D-7637-4B3E-924F-761FE60876F5}" destId="{ABA2F181-338E-4183-9B4A-CAE1F2B12FFF}" srcOrd="0" destOrd="0" presId="urn:microsoft.com/office/officeart/2016/7/layout/RepeatingBendingProcessNew"/>
    <dgm:cxn modelId="{F022D7D0-F8CB-44EC-A356-D54378DDDCFB}" srcId="{BB51B3FA-16CB-4898-AA51-640EFB81C147}" destId="{108D0FED-E04C-4C96-A7AD-64206BC005CF}" srcOrd="3" destOrd="0" parTransId="{C7F3BCBA-1A16-49E3-8902-060362E3C78B}" sibTransId="{4E6563B9-56E2-4317-B6ED-965B224D8471}"/>
    <dgm:cxn modelId="{58F5A0D1-1158-4EE1-B59F-66A62F72CE91}" type="presOf" srcId="{4E6563B9-56E2-4317-B6ED-965B224D8471}" destId="{25630179-C9C8-4037-9A88-1D6E34ACE9CD}" srcOrd="1" destOrd="0" presId="urn:microsoft.com/office/officeart/2016/7/layout/RepeatingBendingProcessNew"/>
    <dgm:cxn modelId="{8D4A8DD3-3EF6-4C6F-AFA1-43DD5D0FFEBC}" type="presOf" srcId="{108D0FED-E04C-4C96-A7AD-64206BC005CF}" destId="{D0A5DCCE-7E95-42E4-A4A4-871FBBAEB2AB}" srcOrd="0" destOrd="0" presId="urn:microsoft.com/office/officeart/2016/7/layout/RepeatingBendingProcessNew"/>
    <dgm:cxn modelId="{3802BFDC-0426-4FD0-B001-72355177F8E8}" type="presOf" srcId="{C5FD71FB-5121-443A-B0B6-B375339D78B1}" destId="{5DC982F7-B391-4159-A5FC-452B86013984}" srcOrd="0" destOrd="0" presId="urn:microsoft.com/office/officeart/2016/7/layout/RepeatingBendingProcessNew"/>
    <dgm:cxn modelId="{A256C5E7-C5DF-4365-965A-B5955B5A1794}" srcId="{BB51B3FA-16CB-4898-AA51-640EFB81C147}" destId="{ECBC3964-682F-4E77-B2EB-F1099428B5AD}" srcOrd="7" destOrd="0" parTransId="{FF4D9458-A3C5-4982-80BC-887BEADAB0DB}" sibTransId="{EB51D60A-206C-4C9B-902E-3E38E4CF2F92}"/>
    <dgm:cxn modelId="{0A2096EC-E8F3-4288-BE58-0A441DAD5F45}" type="presOf" srcId="{9437119C-1301-4192-949E-11465BE7D16E}" destId="{EF58727E-EBB5-4D2D-A93D-68F9851A1D39}" srcOrd="1" destOrd="0" presId="urn:microsoft.com/office/officeart/2016/7/layout/RepeatingBendingProcessNew"/>
    <dgm:cxn modelId="{3F89B4F4-9E77-46EF-B064-8EA2BC6AA7FB}" type="presOf" srcId="{EF4E73A8-8A03-4239-946E-28524DFFEBB4}" destId="{DB7B2FAC-3CEE-4C37-B21B-7483F41FF1C8}" srcOrd="0" destOrd="0" presId="urn:microsoft.com/office/officeart/2016/7/layout/RepeatingBendingProcessNew"/>
    <dgm:cxn modelId="{6AFF95F9-3C2F-4E62-9FA7-E79AE9A7EF8C}" type="presOf" srcId="{95E615A8-D26C-4C2A-B7C1-52D8BBBFE5C6}" destId="{4520B2EA-39E0-40A5-BB3F-E0A6674FD3B1}" srcOrd="0" destOrd="0" presId="urn:microsoft.com/office/officeart/2016/7/layout/RepeatingBendingProcessNew"/>
    <dgm:cxn modelId="{4EA509FE-AF68-4889-8D0F-ACA06035434F}" type="presOf" srcId="{4E6563B9-56E2-4317-B6ED-965B224D8471}" destId="{01206643-F79C-4C4F-A5A6-7B14C4FB3B76}" srcOrd="0" destOrd="0" presId="urn:microsoft.com/office/officeart/2016/7/layout/RepeatingBendingProcessNew"/>
    <dgm:cxn modelId="{8802D59C-C230-4CD5-A694-3031158B6C0C}" type="presParOf" srcId="{E18B562B-58F4-4D26-89B9-83E1E2BB7E47}" destId="{4520B2EA-39E0-40A5-BB3F-E0A6674FD3B1}" srcOrd="0" destOrd="0" presId="urn:microsoft.com/office/officeart/2016/7/layout/RepeatingBendingProcessNew"/>
    <dgm:cxn modelId="{06F67776-26B6-4E86-A955-141413ABFC41}" type="presParOf" srcId="{E18B562B-58F4-4D26-89B9-83E1E2BB7E47}" destId="{5DC982F7-B391-4159-A5FC-452B86013984}" srcOrd="1" destOrd="0" presId="urn:microsoft.com/office/officeart/2016/7/layout/RepeatingBendingProcessNew"/>
    <dgm:cxn modelId="{7FD2CFC2-A351-4B60-96A1-E36E83C54BA3}" type="presParOf" srcId="{5DC982F7-B391-4159-A5FC-452B86013984}" destId="{83279821-DBF9-4472-AD20-F6B2C5A9FE1F}" srcOrd="0" destOrd="0" presId="urn:microsoft.com/office/officeart/2016/7/layout/RepeatingBendingProcessNew"/>
    <dgm:cxn modelId="{393EA73D-3D68-4504-B72B-77CA143C0F4C}" type="presParOf" srcId="{E18B562B-58F4-4D26-89B9-83E1E2BB7E47}" destId="{D1543184-07D3-4002-9CFF-9EE3E01199BC}" srcOrd="2" destOrd="0" presId="urn:microsoft.com/office/officeart/2016/7/layout/RepeatingBendingProcessNew"/>
    <dgm:cxn modelId="{D99012B1-9E9C-4466-A73D-1F10052228E6}" type="presParOf" srcId="{E18B562B-58F4-4D26-89B9-83E1E2BB7E47}" destId="{FABBE06A-8ABC-4D9A-879C-5BF3D4B10432}" srcOrd="3" destOrd="0" presId="urn:microsoft.com/office/officeart/2016/7/layout/RepeatingBendingProcessNew"/>
    <dgm:cxn modelId="{305A9B84-40FD-41F1-A166-EAD6B5E1B731}" type="presParOf" srcId="{FABBE06A-8ABC-4D9A-879C-5BF3D4B10432}" destId="{2E36080A-210D-47B8-8C7B-01CEBB4D7138}" srcOrd="0" destOrd="0" presId="urn:microsoft.com/office/officeart/2016/7/layout/RepeatingBendingProcessNew"/>
    <dgm:cxn modelId="{A42E1D67-C4AE-4C78-B631-E7AF9CFB06ED}" type="presParOf" srcId="{E18B562B-58F4-4D26-89B9-83E1E2BB7E47}" destId="{E548D092-1E3B-47B5-B71E-D7A9CDEABF11}" srcOrd="4" destOrd="0" presId="urn:microsoft.com/office/officeart/2016/7/layout/RepeatingBendingProcessNew"/>
    <dgm:cxn modelId="{7B27F37B-A50F-4305-A956-BA655FE3BA6B}" type="presParOf" srcId="{E18B562B-58F4-4D26-89B9-83E1E2BB7E47}" destId="{5D9F226F-C954-41C8-9935-AEB1A4193496}" srcOrd="5" destOrd="0" presId="urn:microsoft.com/office/officeart/2016/7/layout/RepeatingBendingProcessNew"/>
    <dgm:cxn modelId="{E860C3D7-2AF0-402B-A870-E09225193A32}" type="presParOf" srcId="{5D9F226F-C954-41C8-9935-AEB1A4193496}" destId="{D7644849-8161-4DDC-A640-FBD915103A7C}" srcOrd="0" destOrd="0" presId="urn:microsoft.com/office/officeart/2016/7/layout/RepeatingBendingProcessNew"/>
    <dgm:cxn modelId="{B37CC37D-8BA1-412E-9E6D-B41E4D84583C}" type="presParOf" srcId="{E18B562B-58F4-4D26-89B9-83E1E2BB7E47}" destId="{D0A5DCCE-7E95-42E4-A4A4-871FBBAEB2AB}" srcOrd="6" destOrd="0" presId="urn:microsoft.com/office/officeart/2016/7/layout/RepeatingBendingProcessNew"/>
    <dgm:cxn modelId="{1E589527-9C18-45E1-9E3B-9B0BB35FB446}" type="presParOf" srcId="{E18B562B-58F4-4D26-89B9-83E1E2BB7E47}" destId="{01206643-F79C-4C4F-A5A6-7B14C4FB3B76}" srcOrd="7" destOrd="0" presId="urn:microsoft.com/office/officeart/2016/7/layout/RepeatingBendingProcessNew"/>
    <dgm:cxn modelId="{345750FE-598B-444A-A9D0-19147F630230}" type="presParOf" srcId="{01206643-F79C-4C4F-A5A6-7B14C4FB3B76}" destId="{25630179-C9C8-4037-9A88-1D6E34ACE9CD}" srcOrd="0" destOrd="0" presId="urn:microsoft.com/office/officeart/2016/7/layout/RepeatingBendingProcessNew"/>
    <dgm:cxn modelId="{81DB07FC-9F52-40BB-A51F-00997785F0B5}" type="presParOf" srcId="{E18B562B-58F4-4D26-89B9-83E1E2BB7E47}" destId="{49AD19B6-81A7-4EED-BA3B-C534ACDA6868}" srcOrd="8" destOrd="0" presId="urn:microsoft.com/office/officeart/2016/7/layout/RepeatingBendingProcessNew"/>
    <dgm:cxn modelId="{E86C669D-010E-4975-94DE-12D2F62D9CF7}" type="presParOf" srcId="{E18B562B-58F4-4D26-89B9-83E1E2BB7E47}" destId="{E1F49F5D-B3B1-4F04-9DDB-EF6C15863384}" srcOrd="9" destOrd="0" presId="urn:microsoft.com/office/officeart/2016/7/layout/RepeatingBendingProcessNew"/>
    <dgm:cxn modelId="{7E8DF7FF-291D-415C-A6B0-25D2FFC529F2}" type="presParOf" srcId="{E1F49F5D-B3B1-4F04-9DDB-EF6C15863384}" destId="{83ED9B02-34FE-4611-83B3-305AC9589F6C}" srcOrd="0" destOrd="0" presId="urn:microsoft.com/office/officeart/2016/7/layout/RepeatingBendingProcessNew"/>
    <dgm:cxn modelId="{7546EF95-4C5A-4422-A89C-36E8573FB569}" type="presParOf" srcId="{E18B562B-58F4-4D26-89B9-83E1E2BB7E47}" destId="{7E8F50D3-E8AD-491E-A359-1A2EE20538FE}" srcOrd="10" destOrd="0" presId="urn:microsoft.com/office/officeart/2016/7/layout/RepeatingBendingProcessNew"/>
    <dgm:cxn modelId="{A7EA457A-3F84-4FCC-BF92-534763ED1E90}" type="presParOf" srcId="{E18B562B-58F4-4D26-89B9-83E1E2BB7E47}" destId="{B4D329FC-EFEB-43A9-85A7-ED03AEFD77B1}" srcOrd="11" destOrd="0" presId="urn:microsoft.com/office/officeart/2016/7/layout/RepeatingBendingProcessNew"/>
    <dgm:cxn modelId="{97A49EBF-102D-43FF-8189-E88F5D115816}" type="presParOf" srcId="{B4D329FC-EFEB-43A9-85A7-ED03AEFD77B1}" destId="{F7206E72-87E9-44F2-A708-AE03738B46B2}" srcOrd="0" destOrd="0" presId="urn:microsoft.com/office/officeart/2016/7/layout/RepeatingBendingProcessNew"/>
    <dgm:cxn modelId="{33F0C7C7-C8F4-4308-ACC2-263213C4524D}" type="presParOf" srcId="{E18B562B-58F4-4D26-89B9-83E1E2BB7E47}" destId="{7D2C77B6-22A9-4C75-8AE8-3C5AB90D4F1F}" srcOrd="12" destOrd="0" presId="urn:microsoft.com/office/officeart/2016/7/layout/RepeatingBendingProcessNew"/>
    <dgm:cxn modelId="{9C4C1DE7-AC60-4884-AF07-A396C9A47201}" type="presParOf" srcId="{E18B562B-58F4-4D26-89B9-83E1E2BB7E47}" destId="{C3608C41-2A62-4ED5-8ED0-E3DC74B798B4}" srcOrd="13" destOrd="0" presId="urn:microsoft.com/office/officeart/2016/7/layout/RepeatingBendingProcessNew"/>
    <dgm:cxn modelId="{5CEC1075-0522-405C-949D-EBBA7EC89881}" type="presParOf" srcId="{C3608C41-2A62-4ED5-8ED0-E3DC74B798B4}" destId="{74820034-D1BF-43AA-9DE0-F710036F7D9C}" srcOrd="0" destOrd="0" presId="urn:microsoft.com/office/officeart/2016/7/layout/RepeatingBendingProcessNew"/>
    <dgm:cxn modelId="{EA3FDEE0-3696-4A3E-95B9-5B7D4929221B}" type="presParOf" srcId="{E18B562B-58F4-4D26-89B9-83E1E2BB7E47}" destId="{B4F8F51D-6E99-4F23-8D00-73EB9E8CF0F7}" srcOrd="14" destOrd="0" presId="urn:microsoft.com/office/officeart/2016/7/layout/RepeatingBendingProcessNew"/>
    <dgm:cxn modelId="{03C1D8E1-4FBC-4FAD-9ECE-50DA01587C78}" type="presParOf" srcId="{E18B562B-58F4-4D26-89B9-83E1E2BB7E47}" destId="{7D1C6DE6-071D-4D1A-8B0D-536FE6FD1DF0}" srcOrd="15" destOrd="0" presId="urn:microsoft.com/office/officeart/2016/7/layout/RepeatingBendingProcessNew"/>
    <dgm:cxn modelId="{2EEBDD3C-7DD8-4E0B-8B35-BAF1D5900AA9}" type="presParOf" srcId="{7D1C6DE6-071D-4D1A-8B0D-536FE6FD1DF0}" destId="{18BF6A4C-1B22-4109-8D5B-78DF5B14E1BF}" srcOrd="0" destOrd="0" presId="urn:microsoft.com/office/officeart/2016/7/layout/RepeatingBendingProcessNew"/>
    <dgm:cxn modelId="{D2A21784-CE6E-4333-9810-3001ED6F99B5}" type="presParOf" srcId="{E18B562B-58F4-4D26-89B9-83E1E2BB7E47}" destId="{01999AEA-7C66-4FA8-8ABC-4D519D22901F}" srcOrd="16" destOrd="0" presId="urn:microsoft.com/office/officeart/2016/7/layout/RepeatingBendingProcessNew"/>
    <dgm:cxn modelId="{59C25C0D-1225-4B4E-B1E2-B6A0E32540DD}" type="presParOf" srcId="{E18B562B-58F4-4D26-89B9-83E1E2BB7E47}" destId="{7C77EAD9-30F3-4886-8444-B8621084B9F7}" srcOrd="17" destOrd="0" presId="urn:microsoft.com/office/officeart/2016/7/layout/RepeatingBendingProcessNew"/>
    <dgm:cxn modelId="{0067FE81-69CA-41C7-ADF9-8501B36C4D8B}" type="presParOf" srcId="{7C77EAD9-30F3-4886-8444-B8621084B9F7}" destId="{35887B25-D92D-48DE-BA62-D62BBD9D6500}" srcOrd="0" destOrd="0" presId="urn:microsoft.com/office/officeart/2016/7/layout/RepeatingBendingProcessNew"/>
    <dgm:cxn modelId="{27472067-813A-4804-B828-88B02B3F332A}" type="presParOf" srcId="{E18B562B-58F4-4D26-89B9-83E1E2BB7E47}" destId="{D165DCCD-EE8A-4B45-BFDF-6F55DA89E147}" srcOrd="18" destOrd="0" presId="urn:microsoft.com/office/officeart/2016/7/layout/RepeatingBendingProcessNew"/>
    <dgm:cxn modelId="{5B51A911-D660-4324-9DE2-0EB33A6620CD}" type="presParOf" srcId="{E18B562B-58F4-4D26-89B9-83E1E2BB7E47}" destId="{DB7B2FAC-3CEE-4C37-B21B-7483F41FF1C8}" srcOrd="19" destOrd="0" presId="urn:microsoft.com/office/officeart/2016/7/layout/RepeatingBendingProcessNew"/>
    <dgm:cxn modelId="{D6BF10FA-BF1F-4775-A77C-D12B64264F0E}" type="presParOf" srcId="{DB7B2FAC-3CEE-4C37-B21B-7483F41FF1C8}" destId="{FE08282B-7ED9-4C28-A2CD-97BD9F92717D}" srcOrd="0" destOrd="0" presId="urn:microsoft.com/office/officeart/2016/7/layout/RepeatingBendingProcessNew"/>
    <dgm:cxn modelId="{6F78FF08-69FB-4284-BC4D-2CC73F6CF361}" type="presParOf" srcId="{E18B562B-58F4-4D26-89B9-83E1E2BB7E47}" destId="{0C7589CE-01AE-4966-8158-5E89B9470FC1}" srcOrd="20" destOrd="0" presId="urn:microsoft.com/office/officeart/2016/7/layout/RepeatingBendingProcessNew"/>
    <dgm:cxn modelId="{DE327761-694C-4AEB-AFF5-F276F14CE556}" type="presParOf" srcId="{E18B562B-58F4-4D26-89B9-83E1E2BB7E47}" destId="{EF1ACA06-443D-45F1-A237-EDAA5FCD01FE}" srcOrd="21" destOrd="0" presId="urn:microsoft.com/office/officeart/2016/7/layout/RepeatingBendingProcessNew"/>
    <dgm:cxn modelId="{1720A371-E804-46F2-A80A-714431B16073}" type="presParOf" srcId="{EF1ACA06-443D-45F1-A237-EDAA5FCD01FE}" destId="{4AC96CCD-990A-4A12-9812-51E8A8A0CF30}" srcOrd="0" destOrd="0" presId="urn:microsoft.com/office/officeart/2016/7/layout/RepeatingBendingProcessNew"/>
    <dgm:cxn modelId="{F5A4C680-B5EB-4C56-B151-D4F7CDC89D0E}" type="presParOf" srcId="{E18B562B-58F4-4D26-89B9-83E1E2BB7E47}" destId="{A4E2A6AD-A83B-4BAC-B73C-A4FCD1D6D473}" srcOrd="22" destOrd="0" presId="urn:microsoft.com/office/officeart/2016/7/layout/RepeatingBendingProcessNew"/>
    <dgm:cxn modelId="{AA647C4C-BCB9-4DE7-8D83-9965D8E5B4F9}" type="presParOf" srcId="{E18B562B-58F4-4D26-89B9-83E1E2BB7E47}" destId="{C37512EC-11ED-412C-8C1F-CD7878E8169E}" srcOrd="23" destOrd="0" presId="urn:microsoft.com/office/officeart/2016/7/layout/RepeatingBendingProcessNew"/>
    <dgm:cxn modelId="{896E6CC5-6447-4BF5-A17D-8AEED646C28E}" type="presParOf" srcId="{C37512EC-11ED-412C-8C1F-CD7878E8169E}" destId="{6822D1A3-EC66-436D-A57F-441FA86D7789}" srcOrd="0" destOrd="0" presId="urn:microsoft.com/office/officeart/2016/7/layout/RepeatingBendingProcessNew"/>
    <dgm:cxn modelId="{8416F51F-B81E-4E43-B351-E2B0F47DBD48}" type="presParOf" srcId="{E18B562B-58F4-4D26-89B9-83E1E2BB7E47}" destId="{D3C6E6E4-F8BC-4F96-A2CF-1CDF9F97C6D1}" srcOrd="24" destOrd="0" presId="urn:microsoft.com/office/officeart/2016/7/layout/RepeatingBendingProcessNew"/>
    <dgm:cxn modelId="{ED007E49-1ECB-4D60-AC9E-DE432267F133}" type="presParOf" srcId="{E18B562B-58F4-4D26-89B9-83E1E2BB7E47}" destId="{48251780-DAAF-4B54-B074-34E678008F05}" srcOrd="25" destOrd="0" presId="urn:microsoft.com/office/officeart/2016/7/layout/RepeatingBendingProcessNew"/>
    <dgm:cxn modelId="{6CE4955A-D7DC-41DA-9BC1-4CFA3E1AB4B1}" type="presParOf" srcId="{48251780-DAAF-4B54-B074-34E678008F05}" destId="{8DA15A99-8B58-4BC5-8D7D-B295B75A7F15}" srcOrd="0" destOrd="0" presId="urn:microsoft.com/office/officeart/2016/7/layout/RepeatingBendingProcessNew"/>
    <dgm:cxn modelId="{67F201E7-CF63-4E3C-AAB3-9A1AC5BDCA5D}" type="presParOf" srcId="{E18B562B-58F4-4D26-89B9-83E1E2BB7E47}" destId="{ABA2F181-338E-4183-9B4A-CAE1F2B12FFF}" srcOrd="26" destOrd="0" presId="urn:microsoft.com/office/officeart/2016/7/layout/RepeatingBendingProcessNew"/>
    <dgm:cxn modelId="{FB4A895B-3A97-4478-AB19-6CB0A33DB643}" type="presParOf" srcId="{E18B562B-58F4-4D26-89B9-83E1E2BB7E47}" destId="{19834968-9C9B-4D24-8A60-4B708431136C}" srcOrd="27" destOrd="0" presId="urn:microsoft.com/office/officeart/2016/7/layout/RepeatingBendingProcessNew"/>
    <dgm:cxn modelId="{6BCC194A-D998-43E1-8B88-45A93A4E45E0}" type="presParOf" srcId="{19834968-9C9B-4D24-8A60-4B708431136C}" destId="{EF58727E-EBB5-4D2D-A93D-68F9851A1D39}" srcOrd="0" destOrd="0" presId="urn:microsoft.com/office/officeart/2016/7/layout/RepeatingBendingProcessNew"/>
    <dgm:cxn modelId="{486E0A9A-269E-4852-8636-FB1626F11580}" type="presParOf" srcId="{E18B562B-58F4-4D26-89B9-83E1E2BB7E47}" destId="{1B3794AC-44C9-436E-8872-397E9E0F0634}" srcOrd="28" destOrd="0" presId="urn:microsoft.com/office/officeart/2016/7/layout/RepeatingBendingProcessNew"/>
    <dgm:cxn modelId="{6BF9C2A3-9F5A-4EBB-B6B4-B78E4579DE56}" type="presParOf" srcId="{E18B562B-58F4-4D26-89B9-83E1E2BB7E47}" destId="{87B59628-1D5F-4895-8161-66D072AA4F32}" srcOrd="29" destOrd="0" presId="urn:microsoft.com/office/officeart/2016/7/layout/RepeatingBendingProcessNew"/>
    <dgm:cxn modelId="{B8492ECF-7567-4231-AA56-DB8F8E2A89B5}" type="presParOf" srcId="{87B59628-1D5F-4895-8161-66D072AA4F32}" destId="{B880A4B4-36F2-48BD-B184-D650DD784978}" srcOrd="0" destOrd="0" presId="urn:microsoft.com/office/officeart/2016/7/layout/RepeatingBendingProcessNew"/>
    <dgm:cxn modelId="{7C4D1612-45F0-4E5E-8CCF-53D4A6E13250}" type="presParOf" srcId="{E18B562B-58F4-4D26-89B9-83E1E2BB7E47}" destId="{7CCF47B7-C218-48D5-95DA-AC65060A04D4}" srcOrd="3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01DF18-7ABA-4D62-8A5D-E0EB520E510C}">
      <dsp:nvSpPr>
        <dsp:cNvPr id="0" name=""/>
        <dsp:cNvSpPr/>
      </dsp:nvSpPr>
      <dsp:spPr>
        <a:xfrm>
          <a:off x="2305617" y="-130876"/>
          <a:ext cx="6361565" cy="6361565"/>
        </a:xfrm>
        <a:prstGeom prst="circularArrow">
          <a:avLst>
            <a:gd name="adj1" fmla="val 5544"/>
            <a:gd name="adj2" fmla="val 330680"/>
            <a:gd name="adj3" fmla="val 15112492"/>
            <a:gd name="adj4" fmla="val 16614902"/>
            <a:gd name="adj5" fmla="val 575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CE7EBDD-0D4D-4A14-9DF6-49369CD5F3EE}">
      <dsp:nvSpPr>
        <dsp:cNvPr id="0" name=""/>
        <dsp:cNvSpPr/>
      </dsp:nvSpPr>
      <dsp:spPr>
        <a:xfrm>
          <a:off x="4925169" y="4341"/>
          <a:ext cx="1122461" cy="56123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hade val="25000"/>
                <a:satMod val="250000"/>
              </a:schemeClr>
            </a:gs>
            <a:gs pos="68000">
              <a:schemeClr val="accent2">
                <a:hueOff val="0"/>
                <a:satOff val="0"/>
                <a:lumOff val="0"/>
                <a:alphaOff val="0"/>
                <a:tint val="86000"/>
                <a:shade val="100000"/>
                <a:satMod val="11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1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glow" dir="tl">
            <a:rot lat="0" lon="0" rev="900000"/>
          </a:lightRig>
        </a:scene3d>
        <a:sp3d prstMaterial="powder">
          <a:bevelT w="25400" h="381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800" b="1" i="0" kern="1200" baseline="0" dirty="0">
              <a:latin typeface="+mj-ea"/>
              <a:ea typeface="+mj-ea"/>
            </a:rPr>
            <a:t>프로젝트 개요</a:t>
          </a:r>
          <a:endParaRPr lang="en-US" sz="800" kern="1200" dirty="0">
            <a:latin typeface="+mj-ea"/>
            <a:ea typeface="+mj-ea"/>
          </a:endParaRPr>
        </a:p>
      </dsp:txBody>
      <dsp:txXfrm>
        <a:off x="4952566" y="31738"/>
        <a:ext cx="1067667" cy="506436"/>
      </dsp:txXfrm>
    </dsp:sp>
    <dsp:sp modelId="{46CF88B3-F5E9-4D0F-8826-FD068B4A9057}">
      <dsp:nvSpPr>
        <dsp:cNvPr id="0" name=""/>
        <dsp:cNvSpPr/>
      </dsp:nvSpPr>
      <dsp:spPr>
        <a:xfrm>
          <a:off x="6102218" y="272994"/>
          <a:ext cx="1122461" cy="56123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hade val="25000"/>
                <a:satMod val="250000"/>
              </a:schemeClr>
            </a:gs>
            <a:gs pos="68000">
              <a:schemeClr val="accent2">
                <a:hueOff val="0"/>
                <a:satOff val="0"/>
                <a:lumOff val="0"/>
                <a:alphaOff val="0"/>
                <a:tint val="86000"/>
                <a:shade val="100000"/>
                <a:satMod val="11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1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glow" dir="tl">
            <a:rot lat="0" lon="0" rev="900000"/>
          </a:lightRig>
        </a:scene3d>
        <a:sp3d prstMaterial="powder">
          <a:bevelT w="25400" h="381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800" b="0" i="0" kern="1200" baseline="0">
              <a:latin typeface="+mj-ea"/>
              <a:ea typeface="+mj-ea"/>
            </a:rPr>
            <a:t>백묵병이란 무엇인가?</a:t>
          </a:r>
          <a:endParaRPr lang="en-US" sz="800" kern="1200">
            <a:latin typeface="+mj-ea"/>
            <a:ea typeface="+mj-ea"/>
          </a:endParaRPr>
        </a:p>
      </dsp:txBody>
      <dsp:txXfrm>
        <a:off x="6129615" y="300391"/>
        <a:ext cx="1067667" cy="506436"/>
      </dsp:txXfrm>
    </dsp:sp>
    <dsp:sp modelId="{089762C7-D597-4B8D-8B68-4D6851F74D7B}">
      <dsp:nvSpPr>
        <dsp:cNvPr id="0" name=""/>
        <dsp:cNvSpPr/>
      </dsp:nvSpPr>
      <dsp:spPr>
        <a:xfrm>
          <a:off x="7046138" y="1025745"/>
          <a:ext cx="1122461" cy="56123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hade val="25000"/>
                <a:satMod val="250000"/>
              </a:schemeClr>
            </a:gs>
            <a:gs pos="68000">
              <a:schemeClr val="accent2">
                <a:hueOff val="0"/>
                <a:satOff val="0"/>
                <a:lumOff val="0"/>
                <a:alphaOff val="0"/>
                <a:tint val="86000"/>
                <a:shade val="100000"/>
                <a:satMod val="11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1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glow" dir="tl">
            <a:rot lat="0" lon="0" rev="900000"/>
          </a:lightRig>
        </a:scene3d>
        <a:sp3d prstMaterial="powder">
          <a:bevelT w="25400" h="381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800" b="0" i="0" kern="1200" baseline="0" dirty="0">
              <a:latin typeface="+mj-ea"/>
              <a:ea typeface="+mj-ea"/>
            </a:rPr>
            <a:t> 감염 경로</a:t>
          </a:r>
          <a:endParaRPr lang="en-US" sz="800" kern="1200" dirty="0">
            <a:latin typeface="+mj-ea"/>
            <a:ea typeface="+mj-ea"/>
          </a:endParaRPr>
        </a:p>
      </dsp:txBody>
      <dsp:txXfrm>
        <a:off x="7073535" y="1053142"/>
        <a:ext cx="1067667" cy="506436"/>
      </dsp:txXfrm>
    </dsp:sp>
    <dsp:sp modelId="{A51CA80F-E18B-479D-AC3A-4F5C58E595FF}">
      <dsp:nvSpPr>
        <dsp:cNvPr id="0" name=""/>
        <dsp:cNvSpPr/>
      </dsp:nvSpPr>
      <dsp:spPr>
        <a:xfrm>
          <a:off x="7569974" y="2113502"/>
          <a:ext cx="1122461" cy="56123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hade val="25000"/>
                <a:satMod val="250000"/>
              </a:schemeClr>
            </a:gs>
            <a:gs pos="68000">
              <a:schemeClr val="accent2">
                <a:hueOff val="0"/>
                <a:satOff val="0"/>
                <a:lumOff val="0"/>
                <a:alphaOff val="0"/>
                <a:tint val="86000"/>
                <a:shade val="100000"/>
                <a:satMod val="11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1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glow" dir="tl">
            <a:rot lat="0" lon="0" rev="900000"/>
          </a:lightRig>
        </a:scene3d>
        <a:sp3d prstMaterial="powder">
          <a:bevelT w="25400" h="381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kern="1200" dirty="0">
              <a:latin typeface="+mj-ea"/>
              <a:ea typeface="+mj-ea"/>
            </a:rPr>
            <a:t>감염 단계</a:t>
          </a:r>
          <a:endParaRPr lang="en-US" sz="800" kern="1200" dirty="0">
            <a:latin typeface="+mj-ea"/>
            <a:ea typeface="+mj-ea"/>
          </a:endParaRPr>
        </a:p>
      </dsp:txBody>
      <dsp:txXfrm>
        <a:off x="7597371" y="2140899"/>
        <a:ext cx="1067667" cy="506436"/>
      </dsp:txXfrm>
    </dsp:sp>
    <dsp:sp modelId="{09AA57CE-4B5E-48B1-97E1-FCE78ADCC39D}">
      <dsp:nvSpPr>
        <dsp:cNvPr id="0" name=""/>
        <dsp:cNvSpPr/>
      </dsp:nvSpPr>
      <dsp:spPr>
        <a:xfrm>
          <a:off x="7569974" y="3320821"/>
          <a:ext cx="1122461" cy="56123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hade val="25000"/>
                <a:satMod val="250000"/>
              </a:schemeClr>
            </a:gs>
            <a:gs pos="68000">
              <a:schemeClr val="accent2">
                <a:hueOff val="0"/>
                <a:satOff val="0"/>
                <a:lumOff val="0"/>
                <a:alphaOff val="0"/>
                <a:tint val="86000"/>
                <a:shade val="100000"/>
                <a:satMod val="11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1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glow" dir="tl">
            <a:rot lat="0" lon="0" rev="900000"/>
          </a:lightRig>
        </a:scene3d>
        <a:sp3d prstMaterial="powder">
          <a:bevelT w="25400" h="381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kern="1200" dirty="0">
              <a:latin typeface="+mj-ea"/>
              <a:ea typeface="+mj-ea"/>
            </a:rPr>
            <a:t>지역별 </a:t>
          </a:r>
          <a:r>
            <a:rPr lang="ko-KR" altLang="en-US" sz="800" kern="1200" dirty="0" err="1">
              <a:latin typeface="+mj-ea"/>
              <a:ea typeface="+mj-ea"/>
            </a:rPr>
            <a:t>백묵병</a:t>
          </a:r>
          <a:r>
            <a:rPr lang="ko-KR" altLang="en-US" sz="800" kern="1200" dirty="0">
              <a:latin typeface="+mj-ea"/>
              <a:ea typeface="+mj-ea"/>
            </a:rPr>
            <a:t> 감염률</a:t>
          </a:r>
          <a:endParaRPr lang="en-US" sz="800" kern="1200" dirty="0">
            <a:latin typeface="+mj-ea"/>
            <a:ea typeface="+mj-ea"/>
          </a:endParaRPr>
        </a:p>
      </dsp:txBody>
      <dsp:txXfrm>
        <a:off x="7597371" y="3348218"/>
        <a:ext cx="1067667" cy="506436"/>
      </dsp:txXfrm>
    </dsp:sp>
    <dsp:sp modelId="{AE3A1B1B-D282-48B8-A51D-0004AB7F05B5}">
      <dsp:nvSpPr>
        <dsp:cNvPr id="0" name=""/>
        <dsp:cNvSpPr/>
      </dsp:nvSpPr>
      <dsp:spPr>
        <a:xfrm>
          <a:off x="7046138" y="4408578"/>
          <a:ext cx="1122461" cy="56123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hade val="25000"/>
                <a:satMod val="250000"/>
              </a:schemeClr>
            </a:gs>
            <a:gs pos="68000">
              <a:schemeClr val="accent2">
                <a:hueOff val="0"/>
                <a:satOff val="0"/>
                <a:lumOff val="0"/>
                <a:alphaOff val="0"/>
                <a:tint val="86000"/>
                <a:shade val="100000"/>
                <a:satMod val="11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1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glow" dir="tl">
            <a:rot lat="0" lon="0" rev="900000"/>
          </a:lightRig>
        </a:scene3d>
        <a:sp3d prstMaterial="powder">
          <a:bevelT w="25400" h="381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kern="1200" dirty="0">
              <a:latin typeface="+mj-ea"/>
              <a:ea typeface="+mj-ea"/>
            </a:rPr>
            <a:t>국내 </a:t>
          </a:r>
          <a:r>
            <a:rPr lang="ko-KR" altLang="en-US" sz="800" kern="1200" dirty="0" err="1">
              <a:latin typeface="+mj-ea"/>
              <a:ea typeface="+mj-ea"/>
            </a:rPr>
            <a:t>백묵병</a:t>
          </a:r>
          <a:r>
            <a:rPr lang="ko-KR" altLang="en-US" sz="800" kern="1200" dirty="0">
              <a:latin typeface="+mj-ea"/>
              <a:ea typeface="+mj-ea"/>
            </a:rPr>
            <a:t> </a:t>
          </a:r>
          <a:r>
            <a:rPr lang="ko-KR" altLang="en-US" sz="800" kern="1200" dirty="0" err="1">
              <a:latin typeface="+mj-ea"/>
              <a:ea typeface="+mj-ea"/>
            </a:rPr>
            <a:t>증가률</a:t>
          </a:r>
          <a:endParaRPr lang="en-US" sz="800" kern="1200" dirty="0">
            <a:latin typeface="+mj-ea"/>
            <a:ea typeface="+mj-ea"/>
          </a:endParaRPr>
        </a:p>
      </dsp:txBody>
      <dsp:txXfrm>
        <a:off x="7073535" y="4435975"/>
        <a:ext cx="1067667" cy="506436"/>
      </dsp:txXfrm>
    </dsp:sp>
    <dsp:sp modelId="{ADB3E407-C03A-414F-91A4-4DA760AD52F7}">
      <dsp:nvSpPr>
        <dsp:cNvPr id="0" name=""/>
        <dsp:cNvSpPr/>
      </dsp:nvSpPr>
      <dsp:spPr>
        <a:xfrm>
          <a:off x="6102218" y="5161329"/>
          <a:ext cx="1122461" cy="56123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hade val="25000"/>
                <a:satMod val="250000"/>
              </a:schemeClr>
            </a:gs>
            <a:gs pos="68000">
              <a:schemeClr val="accent2">
                <a:hueOff val="0"/>
                <a:satOff val="0"/>
                <a:lumOff val="0"/>
                <a:alphaOff val="0"/>
                <a:tint val="86000"/>
                <a:shade val="100000"/>
                <a:satMod val="11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1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glow" dir="tl">
            <a:rot lat="0" lon="0" rev="900000"/>
          </a:lightRig>
        </a:scene3d>
        <a:sp3d prstMaterial="powder">
          <a:bevelT w="25400" h="381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800" b="0" i="0" kern="1200" baseline="0" dirty="0">
              <a:latin typeface="+mj-ea"/>
              <a:ea typeface="+mj-ea"/>
            </a:rPr>
            <a:t>백묵병의 계절별 유병률과 주요 원인</a:t>
          </a:r>
          <a:endParaRPr lang="en-US" sz="800" kern="1200" dirty="0">
            <a:latin typeface="+mj-ea"/>
            <a:ea typeface="+mj-ea"/>
          </a:endParaRPr>
        </a:p>
      </dsp:txBody>
      <dsp:txXfrm>
        <a:off x="6129615" y="5188726"/>
        <a:ext cx="1067667" cy="506436"/>
      </dsp:txXfrm>
    </dsp:sp>
    <dsp:sp modelId="{6687473D-861A-4813-A637-D926824E3AEB}">
      <dsp:nvSpPr>
        <dsp:cNvPr id="0" name=""/>
        <dsp:cNvSpPr/>
      </dsp:nvSpPr>
      <dsp:spPr>
        <a:xfrm>
          <a:off x="4925169" y="5429983"/>
          <a:ext cx="1122461" cy="56123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hade val="25000"/>
                <a:satMod val="250000"/>
              </a:schemeClr>
            </a:gs>
            <a:gs pos="68000">
              <a:schemeClr val="accent2">
                <a:hueOff val="0"/>
                <a:satOff val="0"/>
                <a:lumOff val="0"/>
                <a:alphaOff val="0"/>
                <a:tint val="86000"/>
                <a:shade val="100000"/>
                <a:satMod val="11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1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glow" dir="tl">
            <a:rot lat="0" lon="0" rev="900000"/>
          </a:lightRig>
        </a:scene3d>
        <a:sp3d prstMaterial="powder">
          <a:bevelT w="25400" h="381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800" kern="1200" dirty="0">
              <a:latin typeface="+mj-ea"/>
              <a:ea typeface="+mj-ea"/>
            </a:rPr>
            <a:t>연구 목적 </a:t>
          </a:r>
          <a:endParaRPr lang="en-US" sz="800" kern="1200" dirty="0">
            <a:latin typeface="+mj-ea"/>
            <a:ea typeface="+mj-ea"/>
          </a:endParaRPr>
        </a:p>
      </dsp:txBody>
      <dsp:txXfrm>
        <a:off x="4952566" y="5457380"/>
        <a:ext cx="1067667" cy="506436"/>
      </dsp:txXfrm>
    </dsp:sp>
    <dsp:sp modelId="{2455B27F-B654-4E4F-889D-A0BA4147A79B}">
      <dsp:nvSpPr>
        <dsp:cNvPr id="0" name=""/>
        <dsp:cNvSpPr/>
      </dsp:nvSpPr>
      <dsp:spPr>
        <a:xfrm>
          <a:off x="3748120" y="5161329"/>
          <a:ext cx="1122461" cy="56123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hade val="25000"/>
                <a:satMod val="250000"/>
              </a:schemeClr>
            </a:gs>
            <a:gs pos="68000">
              <a:schemeClr val="accent2">
                <a:hueOff val="0"/>
                <a:satOff val="0"/>
                <a:lumOff val="0"/>
                <a:alphaOff val="0"/>
                <a:tint val="86000"/>
                <a:shade val="100000"/>
                <a:satMod val="11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1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glow" dir="tl">
            <a:rot lat="0" lon="0" rev="900000"/>
          </a:lightRig>
        </a:scene3d>
        <a:sp3d prstMaterial="powder">
          <a:bevelT w="25400" h="381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800" b="1" kern="1200" dirty="0">
              <a:latin typeface="+mj-ea"/>
              <a:ea typeface="+mj-ea"/>
            </a:rPr>
            <a:t>데이터 소개</a:t>
          </a:r>
          <a:endParaRPr lang="en-US" sz="800" kern="1200" dirty="0">
            <a:latin typeface="+mj-ea"/>
            <a:ea typeface="+mj-ea"/>
          </a:endParaRPr>
        </a:p>
      </dsp:txBody>
      <dsp:txXfrm>
        <a:off x="3775517" y="5188726"/>
        <a:ext cx="1067667" cy="506436"/>
      </dsp:txXfrm>
    </dsp:sp>
    <dsp:sp modelId="{6FD9ED19-7003-44B3-868B-2CE387446F7E}">
      <dsp:nvSpPr>
        <dsp:cNvPr id="0" name=""/>
        <dsp:cNvSpPr/>
      </dsp:nvSpPr>
      <dsp:spPr>
        <a:xfrm>
          <a:off x="2804200" y="4408578"/>
          <a:ext cx="1122461" cy="56123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hade val="25000"/>
                <a:satMod val="250000"/>
              </a:schemeClr>
            </a:gs>
            <a:gs pos="68000">
              <a:schemeClr val="accent2">
                <a:hueOff val="0"/>
                <a:satOff val="0"/>
                <a:lumOff val="0"/>
                <a:alphaOff val="0"/>
                <a:tint val="86000"/>
                <a:shade val="100000"/>
                <a:satMod val="11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1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glow" dir="tl">
            <a:rot lat="0" lon="0" rev="900000"/>
          </a:lightRig>
        </a:scene3d>
        <a:sp3d prstMaterial="powder">
          <a:bevelT w="25400" h="381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kern="1200" dirty="0">
              <a:latin typeface="+mj-ea"/>
              <a:ea typeface="+mj-ea"/>
            </a:rPr>
            <a:t>데이터 수집 및 준비</a:t>
          </a:r>
          <a:endParaRPr lang="en-US" sz="800" kern="1200" dirty="0">
            <a:latin typeface="+mj-ea"/>
            <a:ea typeface="+mj-ea"/>
          </a:endParaRPr>
        </a:p>
      </dsp:txBody>
      <dsp:txXfrm>
        <a:off x="2831597" y="4435975"/>
        <a:ext cx="1067667" cy="506436"/>
      </dsp:txXfrm>
    </dsp:sp>
    <dsp:sp modelId="{FB7157D3-85E4-49B8-94A6-97C37564F97A}">
      <dsp:nvSpPr>
        <dsp:cNvPr id="0" name=""/>
        <dsp:cNvSpPr/>
      </dsp:nvSpPr>
      <dsp:spPr>
        <a:xfrm>
          <a:off x="2280364" y="3320821"/>
          <a:ext cx="1122461" cy="56123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hade val="25000"/>
                <a:satMod val="250000"/>
              </a:schemeClr>
            </a:gs>
            <a:gs pos="68000">
              <a:schemeClr val="accent2">
                <a:hueOff val="0"/>
                <a:satOff val="0"/>
                <a:lumOff val="0"/>
                <a:alphaOff val="0"/>
                <a:tint val="86000"/>
                <a:shade val="100000"/>
                <a:satMod val="11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1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glow" dir="tl">
            <a:rot lat="0" lon="0" rev="900000"/>
          </a:lightRig>
        </a:scene3d>
        <a:sp3d prstMaterial="powder">
          <a:bevelT w="25400" h="381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kern="1200" dirty="0"/>
            <a:t>음성 양성 데이터 분포 </a:t>
          </a:r>
          <a:endParaRPr lang="en-US" sz="800" kern="1200" dirty="0">
            <a:latin typeface="+mj-ea"/>
            <a:ea typeface="+mj-ea"/>
          </a:endParaRPr>
        </a:p>
      </dsp:txBody>
      <dsp:txXfrm>
        <a:off x="2307761" y="3348218"/>
        <a:ext cx="1067667" cy="506436"/>
      </dsp:txXfrm>
    </dsp:sp>
    <dsp:sp modelId="{058E823A-510F-4312-B58D-03E815B944CA}">
      <dsp:nvSpPr>
        <dsp:cNvPr id="0" name=""/>
        <dsp:cNvSpPr/>
      </dsp:nvSpPr>
      <dsp:spPr>
        <a:xfrm>
          <a:off x="2280364" y="2113502"/>
          <a:ext cx="1122461" cy="56123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hade val="25000"/>
                <a:satMod val="250000"/>
              </a:schemeClr>
            </a:gs>
            <a:gs pos="68000">
              <a:schemeClr val="accent2">
                <a:hueOff val="0"/>
                <a:satOff val="0"/>
                <a:lumOff val="0"/>
                <a:alphaOff val="0"/>
                <a:tint val="86000"/>
                <a:shade val="100000"/>
                <a:satMod val="11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1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glow" dir="tl">
            <a:rot lat="0" lon="0" rev="900000"/>
          </a:lightRig>
        </a:scene3d>
        <a:sp3d prstMaterial="powder">
          <a:bevelT w="25400" h="381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kern="1200" dirty="0"/>
            <a:t>RGB</a:t>
          </a:r>
          <a:r>
            <a:rPr lang="ko-KR" altLang="en-US" sz="800" kern="1200" dirty="0"/>
            <a:t>를 사용한 다양한 데이터 분석</a:t>
          </a:r>
          <a:r>
            <a:rPr lang="en-US" altLang="ko-KR" sz="800" kern="1200" dirty="0"/>
            <a:t>(</a:t>
          </a:r>
          <a:r>
            <a:rPr lang="ko-KR" altLang="en-US" sz="800" kern="1200" dirty="0"/>
            <a:t>빨강</a:t>
          </a:r>
          <a:r>
            <a:rPr lang="en-US" altLang="ko-KR" sz="800" kern="1200" dirty="0"/>
            <a:t>, </a:t>
          </a:r>
          <a:r>
            <a:rPr lang="ko-KR" altLang="en-US" sz="800" kern="1200" dirty="0"/>
            <a:t>초록</a:t>
          </a:r>
          <a:r>
            <a:rPr lang="en-US" altLang="ko-KR" sz="800" kern="1200" dirty="0"/>
            <a:t>, </a:t>
          </a:r>
          <a:r>
            <a:rPr lang="ko-KR" altLang="en-US" sz="800" kern="1200" dirty="0"/>
            <a:t>파랑</a:t>
          </a:r>
          <a:r>
            <a:rPr lang="en-US" altLang="ko-KR" sz="800" kern="1200" dirty="0"/>
            <a:t>)</a:t>
          </a:r>
          <a:endParaRPr lang="en-US" sz="800" kern="1200" dirty="0">
            <a:latin typeface="+mj-ea"/>
            <a:ea typeface="+mj-ea"/>
          </a:endParaRPr>
        </a:p>
      </dsp:txBody>
      <dsp:txXfrm>
        <a:off x="2307761" y="2140899"/>
        <a:ext cx="1067667" cy="506436"/>
      </dsp:txXfrm>
    </dsp:sp>
    <dsp:sp modelId="{79506A6F-6682-400B-BD1B-FC94DEB9020C}">
      <dsp:nvSpPr>
        <dsp:cNvPr id="0" name=""/>
        <dsp:cNvSpPr/>
      </dsp:nvSpPr>
      <dsp:spPr>
        <a:xfrm>
          <a:off x="2804200" y="1025745"/>
          <a:ext cx="1122461" cy="56123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hade val="25000"/>
                <a:satMod val="250000"/>
              </a:schemeClr>
            </a:gs>
            <a:gs pos="68000">
              <a:schemeClr val="accent2">
                <a:hueOff val="0"/>
                <a:satOff val="0"/>
                <a:lumOff val="0"/>
                <a:alphaOff val="0"/>
                <a:tint val="86000"/>
                <a:shade val="100000"/>
                <a:satMod val="11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1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glow" dir="tl">
            <a:rot lat="0" lon="0" rev="900000"/>
          </a:lightRig>
        </a:scene3d>
        <a:sp3d prstMaterial="powder">
          <a:bevelT w="25400" h="381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kern="1200" dirty="0"/>
            <a:t>RGB</a:t>
          </a:r>
          <a:r>
            <a:rPr lang="ko-KR" altLang="en-US" sz="800" kern="1200" dirty="0"/>
            <a:t>를 사용한 다양한 데이터 분석</a:t>
          </a:r>
          <a:r>
            <a:rPr lang="en-US" altLang="ko-KR" sz="800" kern="1200" dirty="0"/>
            <a:t>(</a:t>
          </a:r>
          <a:r>
            <a:rPr lang="ko-KR" altLang="en-US" sz="800" kern="1200" dirty="0"/>
            <a:t>하양</a:t>
          </a:r>
          <a:r>
            <a:rPr lang="en-US" altLang="ko-KR" sz="800" kern="1200" dirty="0"/>
            <a:t>, </a:t>
          </a:r>
          <a:r>
            <a:rPr lang="ko-KR" altLang="en-US" sz="800" kern="1200" dirty="0"/>
            <a:t>검정색</a:t>
          </a:r>
          <a:r>
            <a:rPr lang="en-US" altLang="ko-KR" sz="800" kern="1200" dirty="0"/>
            <a:t>, </a:t>
          </a:r>
          <a:r>
            <a:rPr lang="ko-KR" altLang="en-US" sz="800" kern="1200" dirty="0"/>
            <a:t>회색</a:t>
          </a:r>
          <a:r>
            <a:rPr lang="en-US" altLang="ko-KR" sz="800" kern="1200" dirty="0"/>
            <a:t> )</a:t>
          </a:r>
          <a:endParaRPr lang="en-US" sz="800" kern="1200" dirty="0">
            <a:latin typeface="+mj-ea"/>
            <a:ea typeface="+mj-ea"/>
          </a:endParaRPr>
        </a:p>
      </dsp:txBody>
      <dsp:txXfrm>
        <a:off x="2831597" y="1053142"/>
        <a:ext cx="1067667" cy="506436"/>
      </dsp:txXfrm>
    </dsp:sp>
    <dsp:sp modelId="{287FA41E-4E86-498F-A9C4-33BE177EA21D}">
      <dsp:nvSpPr>
        <dsp:cNvPr id="0" name=""/>
        <dsp:cNvSpPr/>
      </dsp:nvSpPr>
      <dsp:spPr>
        <a:xfrm>
          <a:off x="3748120" y="272994"/>
          <a:ext cx="1122461" cy="56123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hade val="25000"/>
                <a:satMod val="250000"/>
              </a:schemeClr>
            </a:gs>
            <a:gs pos="68000">
              <a:schemeClr val="accent2">
                <a:hueOff val="0"/>
                <a:satOff val="0"/>
                <a:lumOff val="0"/>
                <a:alphaOff val="0"/>
                <a:tint val="86000"/>
                <a:shade val="100000"/>
                <a:satMod val="11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1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glow" dir="tl">
            <a:rot lat="0" lon="0" rev="900000"/>
          </a:lightRig>
        </a:scene3d>
        <a:sp3d prstMaterial="powder">
          <a:bevelT w="25400" h="381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kern="1200" dirty="0">
              <a:latin typeface="+mj-ea"/>
              <a:ea typeface="+mj-ea"/>
            </a:rPr>
            <a:t>향후 추가 연구</a:t>
          </a:r>
          <a:endParaRPr lang="en-US" sz="800" kern="1200" dirty="0">
            <a:latin typeface="+mj-ea"/>
            <a:ea typeface="+mj-ea"/>
          </a:endParaRPr>
        </a:p>
      </dsp:txBody>
      <dsp:txXfrm>
        <a:off x="3775517" y="300391"/>
        <a:ext cx="1067667" cy="5064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FB3176-3677-4F1C-9994-EE357FB206CA}">
      <dsp:nvSpPr>
        <dsp:cNvPr id="0" name=""/>
        <dsp:cNvSpPr/>
      </dsp:nvSpPr>
      <dsp:spPr>
        <a:xfrm>
          <a:off x="1051" y="542059"/>
          <a:ext cx="2242790" cy="134567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/>
            <a:t>수직 전파</a:t>
          </a:r>
          <a:endParaRPr lang="en-US" sz="1800" kern="1200"/>
        </a:p>
      </dsp:txBody>
      <dsp:txXfrm>
        <a:off x="40464" y="581472"/>
        <a:ext cx="2163964" cy="1266848"/>
      </dsp:txXfrm>
    </dsp:sp>
    <dsp:sp modelId="{2A5C05D6-790E-466F-A0BF-450F25574002}">
      <dsp:nvSpPr>
        <dsp:cNvPr id="0" name=""/>
        <dsp:cNvSpPr/>
      </dsp:nvSpPr>
      <dsp:spPr>
        <a:xfrm>
          <a:off x="2441207" y="936790"/>
          <a:ext cx="475471" cy="5562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441207" y="1048032"/>
        <a:ext cx="332830" cy="333727"/>
      </dsp:txXfrm>
    </dsp:sp>
    <dsp:sp modelId="{7D151F16-80B9-4BFD-B7B0-6096D96840ED}">
      <dsp:nvSpPr>
        <dsp:cNvPr id="0" name=""/>
        <dsp:cNvSpPr/>
      </dsp:nvSpPr>
      <dsp:spPr>
        <a:xfrm>
          <a:off x="3140958" y="542059"/>
          <a:ext cx="2242790" cy="134567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 dirty="0"/>
            <a:t>연구에 따르면 여왕벌과 수벌의 생식 조직에서 </a:t>
          </a:r>
          <a:r>
            <a:rPr lang="en-US" sz="1800" kern="1200" dirty="0"/>
            <a:t>SBV</a:t>
          </a:r>
          <a:r>
            <a:rPr lang="ko-KR" sz="1800" kern="1200" dirty="0"/>
            <a:t> 감염을 확인 </a:t>
          </a:r>
          <a:endParaRPr lang="en-US" sz="1800" kern="1200" dirty="0"/>
        </a:p>
      </dsp:txBody>
      <dsp:txXfrm>
        <a:off x="3180371" y="581472"/>
        <a:ext cx="2163964" cy="1266848"/>
      </dsp:txXfrm>
    </dsp:sp>
    <dsp:sp modelId="{E5B353EF-2E9A-4FF8-8FEB-F4A34898EE1D}">
      <dsp:nvSpPr>
        <dsp:cNvPr id="0" name=""/>
        <dsp:cNvSpPr/>
      </dsp:nvSpPr>
      <dsp:spPr>
        <a:xfrm rot="5400000">
          <a:off x="4024617" y="2044729"/>
          <a:ext cx="475471" cy="5562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4095490" y="2085099"/>
        <a:ext cx="333727" cy="332830"/>
      </dsp:txXfrm>
    </dsp:sp>
    <dsp:sp modelId="{159073F1-E6DE-460B-93B8-0C3083197EFF}">
      <dsp:nvSpPr>
        <dsp:cNvPr id="0" name=""/>
        <dsp:cNvSpPr/>
      </dsp:nvSpPr>
      <dsp:spPr>
        <a:xfrm>
          <a:off x="3140958" y="2784850"/>
          <a:ext cx="2242790" cy="134567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 dirty="0"/>
            <a:t>여왕벌의 난소와 난자가 감염</a:t>
          </a:r>
          <a:r>
            <a:rPr lang="ko-KR" altLang="en-US" sz="1800" kern="1200" dirty="0"/>
            <a:t>됨</a:t>
          </a:r>
          <a:r>
            <a:rPr lang="ko-KR" sz="1800" kern="1200" dirty="0"/>
            <a:t> </a:t>
          </a:r>
          <a:endParaRPr lang="en-US" sz="1800" kern="1200" dirty="0"/>
        </a:p>
      </dsp:txBody>
      <dsp:txXfrm>
        <a:off x="3180371" y="2824263"/>
        <a:ext cx="2163964" cy="1266848"/>
      </dsp:txXfrm>
    </dsp:sp>
    <dsp:sp modelId="{4898E5E0-1A58-4445-BB2B-AB5A4608CCDB}">
      <dsp:nvSpPr>
        <dsp:cNvPr id="0" name=""/>
        <dsp:cNvSpPr/>
      </dsp:nvSpPr>
      <dsp:spPr>
        <a:xfrm rot="10800000">
          <a:off x="2468120" y="3179581"/>
          <a:ext cx="475471" cy="5562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2610761" y="3290823"/>
        <a:ext cx="332830" cy="333727"/>
      </dsp:txXfrm>
    </dsp:sp>
    <dsp:sp modelId="{BE7DD00E-8F22-4C58-9369-B9F3DF97D4C3}">
      <dsp:nvSpPr>
        <dsp:cNvPr id="0" name=""/>
        <dsp:cNvSpPr/>
      </dsp:nvSpPr>
      <dsp:spPr>
        <a:xfrm>
          <a:off x="1051" y="2784850"/>
          <a:ext cx="2242790" cy="134567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 dirty="0"/>
            <a:t> 여왕벌로 </a:t>
          </a:r>
          <a:r>
            <a:rPr lang="ko-KR" sz="1800" kern="1200" dirty="0" err="1"/>
            <a:t>부터</a:t>
          </a:r>
          <a:r>
            <a:rPr lang="ko-KR" sz="1800" kern="1200" dirty="0"/>
            <a:t> 후손에게 수직적으로 전파</a:t>
          </a:r>
          <a:r>
            <a:rPr lang="ko-KR" altLang="en-US" sz="1800" kern="1200" dirty="0"/>
            <a:t>됨</a:t>
          </a:r>
          <a:r>
            <a:rPr lang="en-US" sz="1800" kern="1200" dirty="0"/>
            <a:t>.</a:t>
          </a:r>
        </a:p>
      </dsp:txBody>
      <dsp:txXfrm>
        <a:off x="40464" y="2824263"/>
        <a:ext cx="2163964" cy="12668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C982F7-B391-4159-A5FC-452B86013984}">
      <dsp:nvSpPr>
        <dsp:cNvPr id="0" name=""/>
        <dsp:cNvSpPr/>
      </dsp:nvSpPr>
      <dsp:spPr>
        <a:xfrm>
          <a:off x="1587148" y="429819"/>
          <a:ext cx="3317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1735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43957" y="473725"/>
        <a:ext cx="18116" cy="3626"/>
      </dsp:txXfrm>
    </dsp:sp>
    <dsp:sp modelId="{4520B2EA-39E0-40A5-BB3F-E0A6674FD3B1}">
      <dsp:nvSpPr>
        <dsp:cNvPr id="0" name=""/>
        <dsp:cNvSpPr/>
      </dsp:nvSpPr>
      <dsp:spPr>
        <a:xfrm>
          <a:off x="13577" y="2927"/>
          <a:ext cx="1575370" cy="94522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7194" tIns="81029" rIns="77194" bIns="8102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200" b="1" i="0" kern="1200" baseline="0" dirty="0"/>
            <a:t>초기 감염 단계 </a:t>
          </a:r>
          <a:br>
            <a:rPr lang="en-US" altLang="ko-KR" sz="1200" b="1" i="0" kern="1200" baseline="0" dirty="0"/>
          </a:br>
          <a:r>
            <a:rPr lang="ko-KR" sz="1200" b="1" i="0" kern="1200" baseline="0" dirty="0"/>
            <a:t>(침투 및 초기 성장)</a:t>
          </a:r>
          <a:endParaRPr lang="en-US" sz="1200" kern="1200" dirty="0"/>
        </a:p>
      </dsp:txBody>
      <dsp:txXfrm>
        <a:off x="13577" y="2927"/>
        <a:ext cx="1575370" cy="945222"/>
      </dsp:txXfrm>
    </dsp:sp>
    <dsp:sp modelId="{FABBE06A-8ABC-4D9A-879C-5BF3D4B10432}">
      <dsp:nvSpPr>
        <dsp:cNvPr id="0" name=""/>
        <dsp:cNvSpPr/>
      </dsp:nvSpPr>
      <dsp:spPr>
        <a:xfrm>
          <a:off x="3524854" y="429819"/>
          <a:ext cx="3317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1735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81664" y="473725"/>
        <a:ext cx="18116" cy="3626"/>
      </dsp:txXfrm>
    </dsp:sp>
    <dsp:sp modelId="{D1543184-07D3-4002-9CFF-9EE3E01199BC}">
      <dsp:nvSpPr>
        <dsp:cNvPr id="0" name=""/>
        <dsp:cNvSpPr/>
      </dsp:nvSpPr>
      <dsp:spPr>
        <a:xfrm>
          <a:off x="1951283" y="2927"/>
          <a:ext cx="1575370" cy="94522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7194" tIns="81029" rIns="77194" bIns="8102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200" b="0" i="0" kern="1200" baseline="0" dirty="0"/>
            <a:t>병원균 </a:t>
          </a:r>
          <a:r>
            <a:rPr lang="ko-KR" sz="1200" b="0" i="1" kern="1200" baseline="0" dirty="0" err="1"/>
            <a:t>Ascosphaera</a:t>
          </a:r>
          <a:r>
            <a:rPr lang="ko-KR" sz="1200" b="0" i="1" kern="1200" baseline="0" dirty="0"/>
            <a:t> </a:t>
          </a:r>
          <a:r>
            <a:rPr lang="ko-KR" sz="1200" b="0" i="1" kern="1200" baseline="0" dirty="0" err="1"/>
            <a:t>apis</a:t>
          </a:r>
          <a:r>
            <a:rPr lang="ko-KR" sz="1200" b="0" i="0" kern="1200" baseline="0" dirty="0" err="1"/>
            <a:t>가</a:t>
          </a:r>
          <a:r>
            <a:rPr lang="ko-KR" sz="1200" b="0" i="0" kern="1200" baseline="0" dirty="0"/>
            <a:t> 유충 내부로 침투하여 초기 감염</a:t>
          </a:r>
          <a:r>
            <a:rPr lang="en-US" altLang="ko-KR" sz="1200" b="0" i="0" kern="1200" baseline="0" dirty="0"/>
            <a:t> </a:t>
          </a:r>
          <a:r>
            <a:rPr lang="ko-KR" altLang="en-US" sz="1200" b="0" i="0" kern="1200" baseline="0" dirty="0"/>
            <a:t>발생</a:t>
          </a:r>
          <a:endParaRPr lang="en-US" sz="1200" kern="1200" dirty="0"/>
        </a:p>
      </dsp:txBody>
      <dsp:txXfrm>
        <a:off x="1951283" y="2927"/>
        <a:ext cx="1575370" cy="945222"/>
      </dsp:txXfrm>
    </dsp:sp>
    <dsp:sp modelId="{5D9F226F-C954-41C8-9935-AEB1A4193496}">
      <dsp:nvSpPr>
        <dsp:cNvPr id="0" name=""/>
        <dsp:cNvSpPr/>
      </dsp:nvSpPr>
      <dsp:spPr>
        <a:xfrm>
          <a:off x="5462561" y="429819"/>
          <a:ext cx="3317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1735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619370" y="473725"/>
        <a:ext cx="18116" cy="3626"/>
      </dsp:txXfrm>
    </dsp:sp>
    <dsp:sp modelId="{E548D092-1E3B-47B5-B71E-D7A9CDEABF11}">
      <dsp:nvSpPr>
        <dsp:cNvPr id="0" name=""/>
        <dsp:cNvSpPr/>
      </dsp:nvSpPr>
      <dsp:spPr>
        <a:xfrm>
          <a:off x="3888990" y="2927"/>
          <a:ext cx="1575370" cy="94522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7194" tIns="81029" rIns="77194" bIns="8102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200" b="0" i="0" kern="1200" baseline="0" dirty="0"/>
            <a:t>균사가 유충의 세포 내로 퍼져 영양분을 흡수하면서 증식</a:t>
          </a:r>
          <a:endParaRPr lang="en-US" sz="1200" kern="1200" dirty="0"/>
        </a:p>
      </dsp:txBody>
      <dsp:txXfrm>
        <a:off x="3888990" y="2927"/>
        <a:ext cx="1575370" cy="945222"/>
      </dsp:txXfrm>
    </dsp:sp>
    <dsp:sp modelId="{01206643-F79C-4C4F-A5A6-7B14C4FB3B76}">
      <dsp:nvSpPr>
        <dsp:cNvPr id="0" name=""/>
        <dsp:cNvSpPr/>
      </dsp:nvSpPr>
      <dsp:spPr>
        <a:xfrm>
          <a:off x="801263" y="946350"/>
          <a:ext cx="5813118" cy="331735"/>
        </a:xfrm>
        <a:custGeom>
          <a:avLst/>
          <a:gdLst/>
          <a:ahLst/>
          <a:cxnLst/>
          <a:rect l="0" t="0" r="0" b="0"/>
          <a:pathLst>
            <a:path>
              <a:moveTo>
                <a:pt x="5813118" y="0"/>
              </a:moveTo>
              <a:lnTo>
                <a:pt x="5813118" y="182967"/>
              </a:lnTo>
              <a:lnTo>
                <a:pt x="0" y="182967"/>
              </a:lnTo>
              <a:lnTo>
                <a:pt x="0" y="331735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62212" y="1110404"/>
        <a:ext cx="291219" cy="3626"/>
      </dsp:txXfrm>
    </dsp:sp>
    <dsp:sp modelId="{D0A5DCCE-7E95-42E4-A4A4-871FBBAEB2AB}">
      <dsp:nvSpPr>
        <dsp:cNvPr id="0" name=""/>
        <dsp:cNvSpPr/>
      </dsp:nvSpPr>
      <dsp:spPr>
        <a:xfrm>
          <a:off x="5826696" y="2927"/>
          <a:ext cx="1575370" cy="94522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7194" tIns="81029" rIns="77194" bIns="8102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200" b="0" i="0" kern="1200" baseline="0" dirty="0"/>
            <a:t>감염된 유충은 하얀색 또는 회색의 균사로 덮이며, 유충이 딱딱하게 굳기 시작</a:t>
          </a:r>
          <a:endParaRPr lang="en-US" sz="1200" kern="1200" dirty="0"/>
        </a:p>
      </dsp:txBody>
      <dsp:txXfrm>
        <a:off x="5826696" y="2927"/>
        <a:ext cx="1575370" cy="945222"/>
      </dsp:txXfrm>
    </dsp:sp>
    <dsp:sp modelId="{E1F49F5D-B3B1-4F04-9DDB-EF6C15863384}">
      <dsp:nvSpPr>
        <dsp:cNvPr id="0" name=""/>
        <dsp:cNvSpPr/>
      </dsp:nvSpPr>
      <dsp:spPr>
        <a:xfrm>
          <a:off x="1587148" y="1737377"/>
          <a:ext cx="3317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1735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43957" y="1781283"/>
        <a:ext cx="18116" cy="3626"/>
      </dsp:txXfrm>
    </dsp:sp>
    <dsp:sp modelId="{49AD19B6-81A7-4EED-BA3B-C534ACDA6868}">
      <dsp:nvSpPr>
        <dsp:cNvPr id="0" name=""/>
        <dsp:cNvSpPr/>
      </dsp:nvSpPr>
      <dsp:spPr>
        <a:xfrm>
          <a:off x="13577" y="1310485"/>
          <a:ext cx="1575370" cy="94522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7194" tIns="81029" rIns="77194" bIns="8102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200" b="1" i="0" kern="1200" baseline="0"/>
            <a:t>균사 확산 단계 (하얀색 단계)</a:t>
          </a:r>
          <a:endParaRPr lang="en-US" sz="1200" kern="1200"/>
        </a:p>
      </dsp:txBody>
      <dsp:txXfrm>
        <a:off x="13577" y="1310485"/>
        <a:ext cx="1575370" cy="945222"/>
      </dsp:txXfrm>
    </dsp:sp>
    <dsp:sp modelId="{B4D329FC-EFEB-43A9-85A7-ED03AEFD77B1}">
      <dsp:nvSpPr>
        <dsp:cNvPr id="0" name=""/>
        <dsp:cNvSpPr/>
      </dsp:nvSpPr>
      <dsp:spPr>
        <a:xfrm>
          <a:off x="3524854" y="1737377"/>
          <a:ext cx="3317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1735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81664" y="1781283"/>
        <a:ext cx="18116" cy="3626"/>
      </dsp:txXfrm>
    </dsp:sp>
    <dsp:sp modelId="{7E8F50D3-E8AD-491E-A359-1A2EE20538FE}">
      <dsp:nvSpPr>
        <dsp:cNvPr id="0" name=""/>
        <dsp:cNvSpPr/>
      </dsp:nvSpPr>
      <dsp:spPr>
        <a:xfrm>
          <a:off x="1951283" y="1310485"/>
          <a:ext cx="1575370" cy="94522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7194" tIns="81029" rIns="77194" bIns="8102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200" b="0" i="0" kern="1200" baseline="0" dirty="0"/>
            <a:t>병원균의 균사가 계속해서 유충 표면을 덮으며 빠르게 확산</a:t>
          </a:r>
          <a:endParaRPr lang="en-US" sz="1200" kern="1200" dirty="0"/>
        </a:p>
      </dsp:txBody>
      <dsp:txXfrm>
        <a:off x="1951283" y="1310485"/>
        <a:ext cx="1575370" cy="945222"/>
      </dsp:txXfrm>
    </dsp:sp>
    <dsp:sp modelId="{C3608C41-2A62-4ED5-8ED0-E3DC74B798B4}">
      <dsp:nvSpPr>
        <dsp:cNvPr id="0" name=""/>
        <dsp:cNvSpPr/>
      </dsp:nvSpPr>
      <dsp:spPr>
        <a:xfrm>
          <a:off x="5462561" y="1737377"/>
          <a:ext cx="3317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1735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619370" y="1781283"/>
        <a:ext cx="18116" cy="3626"/>
      </dsp:txXfrm>
    </dsp:sp>
    <dsp:sp modelId="{7D2C77B6-22A9-4C75-8AE8-3C5AB90D4F1F}">
      <dsp:nvSpPr>
        <dsp:cNvPr id="0" name=""/>
        <dsp:cNvSpPr/>
      </dsp:nvSpPr>
      <dsp:spPr>
        <a:xfrm>
          <a:off x="3888990" y="1310485"/>
          <a:ext cx="1575370" cy="94522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7194" tIns="81029" rIns="77194" bIns="8102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200" b="0" i="0" kern="1200" baseline="0" dirty="0"/>
            <a:t>유충 전체가 균사로 덮이면서 하얀색으로 변</a:t>
          </a:r>
          <a:r>
            <a:rPr lang="ko-KR" altLang="en-US" sz="1200" b="0" i="0" kern="1200" baseline="0" dirty="0"/>
            <a:t>함</a:t>
          </a:r>
          <a:endParaRPr lang="en-US" sz="1200" kern="1200" dirty="0"/>
        </a:p>
      </dsp:txBody>
      <dsp:txXfrm>
        <a:off x="3888990" y="1310485"/>
        <a:ext cx="1575370" cy="945222"/>
      </dsp:txXfrm>
    </dsp:sp>
    <dsp:sp modelId="{7D1C6DE6-071D-4D1A-8B0D-536FE6FD1DF0}">
      <dsp:nvSpPr>
        <dsp:cNvPr id="0" name=""/>
        <dsp:cNvSpPr/>
      </dsp:nvSpPr>
      <dsp:spPr>
        <a:xfrm>
          <a:off x="801263" y="2253908"/>
          <a:ext cx="5813118" cy="331735"/>
        </a:xfrm>
        <a:custGeom>
          <a:avLst/>
          <a:gdLst/>
          <a:ahLst/>
          <a:cxnLst/>
          <a:rect l="0" t="0" r="0" b="0"/>
          <a:pathLst>
            <a:path>
              <a:moveTo>
                <a:pt x="5813118" y="0"/>
              </a:moveTo>
              <a:lnTo>
                <a:pt x="5813118" y="182967"/>
              </a:lnTo>
              <a:lnTo>
                <a:pt x="0" y="182967"/>
              </a:lnTo>
              <a:lnTo>
                <a:pt x="0" y="331735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62212" y="2417962"/>
        <a:ext cx="291219" cy="3626"/>
      </dsp:txXfrm>
    </dsp:sp>
    <dsp:sp modelId="{B4F8F51D-6E99-4F23-8D00-73EB9E8CF0F7}">
      <dsp:nvSpPr>
        <dsp:cNvPr id="0" name=""/>
        <dsp:cNvSpPr/>
      </dsp:nvSpPr>
      <dsp:spPr>
        <a:xfrm>
          <a:off x="5826696" y="1310485"/>
          <a:ext cx="1575370" cy="94522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7194" tIns="81029" rIns="77194" bIns="8102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200" b="0" i="0" kern="1200" baseline="0" dirty="0"/>
            <a:t>유충의 세포와 조직이 파괴되며 생명 활동이 멈</a:t>
          </a:r>
          <a:r>
            <a:rPr lang="ko-KR" altLang="en-US" sz="1200" b="0" i="0" kern="1200" baseline="0" dirty="0"/>
            <a:t>춤</a:t>
          </a:r>
          <a:endParaRPr lang="en-US" sz="1200" kern="1200" dirty="0"/>
        </a:p>
      </dsp:txBody>
      <dsp:txXfrm>
        <a:off x="5826696" y="1310485"/>
        <a:ext cx="1575370" cy="945222"/>
      </dsp:txXfrm>
    </dsp:sp>
    <dsp:sp modelId="{7C77EAD9-30F3-4886-8444-B8621084B9F7}">
      <dsp:nvSpPr>
        <dsp:cNvPr id="0" name=""/>
        <dsp:cNvSpPr/>
      </dsp:nvSpPr>
      <dsp:spPr>
        <a:xfrm>
          <a:off x="1587148" y="3044934"/>
          <a:ext cx="3317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1735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43957" y="3088841"/>
        <a:ext cx="18116" cy="3626"/>
      </dsp:txXfrm>
    </dsp:sp>
    <dsp:sp modelId="{01999AEA-7C66-4FA8-8ABC-4D519D22901F}">
      <dsp:nvSpPr>
        <dsp:cNvPr id="0" name=""/>
        <dsp:cNvSpPr/>
      </dsp:nvSpPr>
      <dsp:spPr>
        <a:xfrm>
          <a:off x="13577" y="2618043"/>
          <a:ext cx="1575370" cy="94522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7194" tIns="81029" rIns="77194" bIns="8102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200" b="1" i="0" kern="1200" baseline="0"/>
            <a:t>포자 형성 단계 (검은색 단계)</a:t>
          </a:r>
          <a:endParaRPr lang="en-US" sz="1200" kern="1200"/>
        </a:p>
      </dsp:txBody>
      <dsp:txXfrm>
        <a:off x="13577" y="2618043"/>
        <a:ext cx="1575370" cy="945222"/>
      </dsp:txXfrm>
    </dsp:sp>
    <dsp:sp modelId="{DB7B2FAC-3CEE-4C37-B21B-7483F41FF1C8}">
      <dsp:nvSpPr>
        <dsp:cNvPr id="0" name=""/>
        <dsp:cNvSpPr/>
      </dsp:nvSpPr>
      <dsp:spPr>
        <a:xfrm>
          <a:off x="3524854" y="3044934"/>
          <a:ext cx="3317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1735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81664" y="3088841"/>
        <a:ext cx="18116" cy="3626"/>
      </dsp:txXfrm>
    </dsp:sp>
    <dsp:sp modelId="{D165DCCD-EE8A-4B45-BFDF-6F55DA89E147}">
      <dsp:nvSpPr>
        <dsp:cNvPr id="0" name=""/>
        <dsp:cNvSpPr/>
      </dsp:nvSpPr>
      <dsp:spPr>
        <a:xfrm>
          <a:off x="1951283" y="2618043"/>
          <a:ext cx="1575370" cy="94522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7194" tIns="81029" rIns="77194" bIns="8102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200" b="0" i="0" kern="1200" baseline="0" dirty="0"/>
            <a:t>균사가 충분히 성장하고 환경이 적합해지면 번식을 위한 포자가 생성</a:t>
          </a:r>
          <a:endParaRPr lang="en-US" sz="1200" kern="1200" dirty="0"/>
        </a:p>
      </dsp:txBody>
      <dsp:txXfrm>
        <a:off x="1951283" y="2618043"/>
        <a:ext cx="1575370" cy="945222"/>
      </dsp:txXfrm>
    </dsp:sp>
    <dsp:sp modelId="{EF1ACA06-443D-45F1-A237-EDAA5FCD01FE}">
      <dsp:nvSpPr>
        <dsp:cNvPr id="0" name=""/>
        <dsp:cNvSpPr/>
      </dsp:nvSpPr>
      <dsp:spPr>
        <a:xfrm>
          <a:off x="5462561" y="3044934"/>
          <a:ext cx="3317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1735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619370" y="3088841"/>
        <a:ext cx="18116" cy="3626"/>
      </dsp:txXfrm>
    </dsp:sp>
    <dsp:sp modelId="{0C7589CE-01AE-4966-8158-5E89B9470FC1}">
      <dsp:nvSpPr>
        <dsp:cNvPr id="0" name=""/>
        <dsp:cNvSpPr/>
      </dsp:nvSpPr>
      <dsp:spPr>
        <a:xfrm>
          <a:off x="3888990" y="2618043"/>
          <a:ext cx="1575370" cy="94522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7194" tIns="81029" rIns="77194" bIns="8102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200" b="0" i="0" kern="1200" baseline="0" dirty="0"/>
            <a:t>균사 끝부분에 검은색 포자가 형성되면서 유충의 색이 하얀색에서 검은색으로 변</a:t>
          </a:r>
          <a:r>
            <a:rPr lang="ko-KR" altLang="en-US" sz="1200" b="0" i="0" kern="1200" baseline="0" dirty="0"/>
            <a:t>함</a:t>
          </a:r>
          <a:endParaRPr lang="en-US" sz="1200" kern="1200" dirty="0"/>
        </a:p>
      </dsp:txBody>
      <dsp:txXfrm>
        <a:off x="3888990" y="2618043"/>
        <a:ext cx="1575370" cy="945222"/>
      </dsp:txXfrm>
    </dsp:sp>
    <dsp:sp modelId="{C37512EC-11ED-412C-8C1F-CD7878E8169E}">
      <dsp:nvSpPr>
        <dsp:cNvPr id="0" name=""/>
        <dsp:cNvSpPr/>
      </dsp:nvSpPr>
      <dsp:spPr>
        <a:xfrm>
          <a:off x="801263" y="3561466"/>
          <a:ext cx="5813118" cy="331735"/>
        </a:xfrm>
        <a:custGeom>
          <a:avLst/>
          <a:gdLst/>
          <a:ahLst/>
          <a:cxnLst/>
          <a:rect l="0" t="0" r="0" b="0"/>
          <a:pathLst>
            <a:path>
              <a:moveTo>
                <a:pt x="5813118" y="0"/>
              </a:moveTo>
              <a:lnTo>
                <a:pt x="5813118" y="182967"/>
              </a:lnTo>
              <a:lnTo>
                <a:pt x="0" y="182967"/>
              </a:lnTo>
              <a:lnTo>
                <a:pt x="0" y="331735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62212" y="3725520"/>
        <a:ext cx="291219" cy="3626"/>
      </dsp:txXfrm>
    </dsp:sp>
    <dsp:sp modelId="{A4E2A6AD-A83B-4BAC-B73C-A4FCD1D6D473}">
      <dsp:nvSpPr>
        <dsp:cNvPr id="0" name=""/>
        <dsp:cNvSpPr/>
      </dsp:nvSpPr>
      <dsp:spPr>
        <a:xfrm>
          <a:off x="5826696" y="2618043"/>
          <a:ext cx="1575370" cy="94522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7194" tIns="81029" rIns="77194" bIns="8102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200" b="0" i="0" kern="1200" baseline="0" dirty="0"/>
            <a:t>포자는 두꺼운 벽으로 보호되어 있으며, 환경에 강한 내성을 지녀 새로운 감염원을 형성</a:t>
          </a:r>
          <a:r>
            <a:rPr lang="en-US" altLang="ko-KR" sz="1200" b="0" i="0" kern="1200" baseline="0" dirty="0"/>
            <a:t> </a:t>
          </a:r>
          <a:endParaRPr lang="en-US" sz="1200" kern="1200" dirty="0"/>
        </a:p>
      </dsp:txBody>
      <dsp:txXfrm>
        <a:off x="5826696" y="2618043"/>
        <a:ext cx="1575370" cy="945222"/>
      </dsp:txXfrm>
    </dsp:sp>
    <dsp:sp modelId="{48251780-DAAF-4B54-B074-34E678008F05}">
      <dsp:nvSpPr>
        <dsp:cNvPr id="0" name=""/>
        <dsp:cNvSpPr/>
      </dsp:nvSpPr>
      <dsp:spPr>
        <a:xfrm>
          <a:off x="1587148" y="4352492"/>
          <a:ext cx="3317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1735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43957" y="4396399"/>
        <a:ext cx="18116" cy="3626"/>
      </dsp:txXfrm>
    </dsp:sp>
    <dsp:sp modelId="{D3C6E6E4-F8BC-4F96-A2CF-1CDF9F97C6D1}">
      <dsp:nvSpPr>
        <dsp:cNvPr id="0" name=""/>
        <dsp:cNvSpPr/>
      </dsp:nvSpPr>
      <dsp:spPr>
        <a:xfrm>
          <a:off x="13577" y="3925601"/>
          <a:ext cx="1575370" cy="94522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7194" tIns="81029" rIns="77194" bIns="8102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200" b="1" i="0" kern="1200" baseline="0"/>
            <a:t>감염 확산 단계</a:t>
          </a:r>
          <a:endParaRPr lang="en-US" sz="1200" kern="1200"/>
        </a:p>
      </dsp:txBody>
      <dsp:txXfrm>
        <a:off x="13577" y="3925601"/>
        <a:ext cx="1575370" cy="945222"/>
      </dsp:txXfrm>
    </dsp:sp>
    <dsp:sp modelId="{19834968-9C9B-4D24-8A60-4B708431136C}">
      <dsp:nvSpPr>
        <dsp:cNvPr id="0" name=""/>
        <dsp:cNvSpPr/>
      </dsp:nvSpPr>
      <dsp:spPr>
        <a:xfrm>
          <a:off x="3524854" y="4352492"/>
          <a:ext cx="3317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1735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81664" y="4396399"/>
        <a:ext cx="18116" cy="3626"/>
      </dsp:txXfrm>
    </dsp:sp>
    <dsp:sp modelId="{ABA2F181-338E-4183-9B4A-CAE1F2B12FFF}">
      <dsp:nvSpPr>
        <dsp:cNvPr id="0" name=""/>
        <dsp:cNvSpPr/>
      </dsp:nvSpPr>
      <dsp:spPr>
        <a:xfrm>
          <a:off x="1951283" y="3925601"/>
          <a:ext cx="1575370" cy="94522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7194" tIns="81029" rIns="77194" bIns="8102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200" b="0" i="0" kern="1200" baseline="0" dirty="0"/>
            <a:t>감염된 유충에서 떨어져 나온 포자는 주변으로 퍼지며 다른 유충에 감염을 일으</a:t>
          </a:r>
          <a:r>
            <a:rPr lang="ko-KR" altLang="en-US" sz="1200" b="0" i="0" kern="1200" baseline="0" dirty="0"/>
            <a:t>킴</a:t>
          </a:r>
          <a:endParaRPr lang="en-US" sz="1200" kern="1200" dirty="0"/>
        </a:p>
      </dsp:txBody>
      <dsp:txXfrm>
        <a:off x="1951283" y="3925601"/>
        <a:ext cx="1575370" cy="945222"/>
      </dsp:txXfrm>
    </dsp:sp>
    <dsp:sp modelId="{87B59628-1D5F-4895-8161-66D072AA4F32}">
      <dsp:nvSpPr>
        <dsp:cNvPr id="0" name=""/>
        <dsp:cNvSpPr/>
      </dsp:nvSpPr>
      <dsp:spPr>
        <a:xfrm>
          <a:off x="5462561" y="4352492"/>
          <a:ext cx="3317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1735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619370" y="4396399"/>
        <a:ext cx="18116" cy="3626"/>
      </dsp:txXfrm>
    </dsp:sp>
    <dsp:sp modelId="{1B3794AC-44C9-436E-8872-397E9E0F0634}">
      <dsp:nvSpPr>
        <dsp:cNvPr id="0" name=""/>
        <dsp:cNvSpPr/>
      </dsp:nvSpPr>
      <dsp:spPr>
        <a:xfrm>
          <a:off x="3888990" y="3925601"/>
          <a:ext cx="1575370" cy="94522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7194" tIns="81029" rIns="77194" bIns="8102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200" b="0" i="0" kern="1200" baseline="0" dirty="0"/>
            <a:t>포자의 감염력은 몇 주 동안 유지되며, 먹이 등을 통해 수평 전파가 이루어</a:t>
          </a:r>
          <a:r>
            <a:rPr lang="ko-KR" altLang="en-US" sz="1200" b="0" i="0" kern="1200" baseline="0" dirty="0"/>
            <a:t>짐</a:t>
          </a:r>
          <a:endParaRPr lang="en-US" sz="1200" kern="1200" dirty="0"/>
        </a:p>
      </dsp:txBody>
      <dsp:txXfrm>
        <a:off x="3888990" y="3925601"/>
        <a:ext cx="1575370" cy="945222"/>
      </dsp:txXfrm>
    </dsp:sp>
    <dsp:sp modelId="{7CCF47B7-C218-48D5-95DA-AC65060A04D4}">
      <dsp:nvSpPr>
        <dsp:cNvPr id="0" name=""/>
        <dsp:cNvSpPr/>
      </dsp:nvSpPr>
      <dsp:spPr>
        <a:xfrm>
          <a:off x="5826696" y="3925601"/>
          <a:ext cx="1575370" cy="94522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7194" tIns="81029" rIns="77194" bIns="8102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200" b="0" i="0" kern="1200" baseline="0" dirty="0"/>
            <a:t>감염된 벌집의 다른 유충들에게도 전염될 가능성이 커</a:t>
          </a:r>
          <a:r>
            <a:rPr lang="ko-KR" altLang="en-US" sz="1200" b="0" i="0" kern="1200" baseline="0" dirty="0"/>
            <a:t>짐</a:t>
          </a:r>
          <a:endParaRPr lang="en-US" sz="1200" kern="1200" dirty="0"/>
        </a:p>
      </dsp:txBody>
      <dsp:txXfrm>
        <a:off x="5826696" y="3925601"/>
        <a:ext cx="1575370" cy="9452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E2B2BC9D-A816-4D0A-858B-1D023B3A8ACA}" type="datetime1">
              <a:rPr lang="ko-KR" altLang="en-US" smtClean="0"/>
              <a:pPr lvl="0"/>
              <a:t>2024-11-11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09F4262C-968C-4EE9-8164-CE16364706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2520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8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9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300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482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특정 주파수 대역에 대해 분석을 </a:t>
            </a:r>
            <a:r>
              <a:rPr lang="ko-KR" altLang="en-US" dirty="0" err="1"/>
              <a:t>하는건데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292055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1536" y="1069849"/>
            <a:ext cx="9960864" cy="1470025"/>
          </a:xfrm>
        </p:spPr>
        <p:txBody>
          <a:bodyPr>
            <a:noAutofit/>
          </a:bodyPr>
          <a:lstStyle>
            <a:lvl1pPr algn="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3657600" y="384048"/>
            <a:ext cx="7924800" cy="612648"/>
          </a:xfrm>
        </p:spPr>
        <p:txBody>
          <a:bodyPr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2024-11-11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7" name="Group 21"/>
          <p:cNvGrpSpPr/>
          <p:nvPr/>
        </p:nvGrpSpPr>
        <p:grpSpPr bwMode="grayWhite">
          <a:xfrm rot="19693411">
            <a:off x="4446678" y="1909248"/>
            <a:ext cx="8028305" cy="4829684"/>
            <a:chOff x="1761807" y="615248"/>
            <a:chExt cx="6021229" cy="4829684"/>
          </a:xfrm>
        </p:grpSpPr>
        <p:grpSp>
          <p:nvGrpSpPr>
            <p:cNvPr id="8" name="Group 42"/>
            <p:cNvGrpSpPr/>
            <p:nvPr userDrawn="1"/>
          </p:nvGrpSpPr>
          <p:grpSpPr bwMode="grayWhite">
            <a:xfrm>
              <a:off x="1761807" y="1695712"/>
              <a:ext cx="6021229" cy="3068566"/>
              <a:chOff x="1522575" y="779540"/>
              <a:chExt cx="6021229" cy="3068566"/>
            </a:xfrm>
          </p:grpSpPr>
          <p:sp>
            <p:nvSpPr>
              <p:cNvPr id="22" name="Freeform 21"/>
              <p:cNvSpPr/>
              <p:nvPr userDrawn="1"/>
            </p:nvSpPr>
            <p:spPr bwMode="grayWhite">
              <a:xfrm>
                <a:off x="1531435" y="783084"/>
                <a:ext cx="6012369" cy="3065022"/>
              </a:xfrm>
              <a:custGeom>
                <a:avLst/>
                <a:gdLst>
                  <a:gd name="connsiteX0" fmla="*/ 7435 w 6019800"/>
                  <a:gd name="connsiteY0" fmla="*/ 2798476 h 6019800"/>
                  <a:gd name="connsiteX1" fmla="*/ 3115681 w 6019800"/>
                  <a:gd name="connsiteY1" fmla="*/ 1859 h 6019800"/>
                  <a:gd name="connsiteX2" fmla="*/ 6019800 w 6019800"/>
                  <a:gd name="connsiteY2" fmla="*/ 3009907 h 6019800"/>
                  <a:gd name="connsiteX3" fmla="*/ 3009900 w 6019800"/>
                  <a:gd name="connsiteY3" fmla="*/ 3009900 h 6019800"/>
                  <a:gd name="connsiteX4" fmla="*/ 7435 w 6019800"/>
                  <a:gd name="connsiteY4" fmla="*/ 2798476 h 6019800"/>
                  <a:gd name="connsiteX0" fmla="*/ 7435 w 6019800"/>
                  <a:gd name="connsiteY0" fmla="*/ 2798476 h 6019800"/>
                  <a:gd name="connsiteX1" fmla="*/ 3115681 w 6019800"/>
                  <a:gd name="connsiteY1" fmla="*/ 1859 h 6019800"/>
                  <a:gd name="connsiteX2" fmla="*/ 6019800 w 6019800"/>
                  <a:gd name="connsiteY2" fmla="*/ 3009907 h 6019800"/>
                  <a:gd name="connsiteX0" fmla="*/ 0 w 6012369"/>
                  <a:gd name="connsiteY0" fmla="*/ 2853591 h 3065022"/>
                  <a:gd name="connsiteX1" fmla="*/ 3108246 w 6012369"/>
                  <a:gd name="connsiteY1" fmla="*/ 56974 h 3065022"/>
                  <a:gd name="connsiteX2" fmla="*/ 6012365 w 6012369"/>
                  <a:gd name="connsiteY2" fmla="*/ 3065022 h 3065022"/>
                  <a:gd name="connsiteX3" fmla="*/ 0 w 6012369"/>
                  <a:gd name="connsiteY3" fmla="*/ 2853591 h 3065022"/>
                  <a:gd name="connsiteX0" fmla="*/ 0 w 6012369"/>
                  <a:gd name="connsiteY0" fmla="*/ 2853591 h 3065022"/>
                  <a:gd name="connsiteX1" fmla="*/ 3108246 w 6012369"/>
                  <a:gd name="connsiteY1" fmla="*/ 56974 h 3065022"/>
                  <a:gd name="connsiteX2" fmla="*/ 6012365 w 6012369"/>
                  <a:gd name="connsiteY2" fmla="*/ 3065022 h 3065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12369" h="3065022" stroke="0" extrusionOk="0">
                    <a:moveTo>
                      <a:pt x="0" y="2853591"/>
                    </a:moveTo>
                    <a:cubicBezTo>
                      <a:pt x="113874" y="1236440"/>
                      <a:pt x="1488093" y="0"/>
                      <a:pt x="3108246" y="56974"/>
                    </a:cubicBezTo>
                    <a:cubicBezTo>
                      <a:pt x="4728399" y="113948"/>
                      <a:pt x="6012369" y="1443867"/>
                      <a:pt x="6012365" y="3065022"/>
                    </a:cubicBezTo>
                    <a:lnTo>
                      <a:pt x="0" y="2853591"/>
                    </a:lnTo>
                    <a:close/>
                  </a:path>
                  <a:path w="6012369" h="3065022" fill="none">
                    <a:moveTo>
                      <a:pt x="0" y="2853591"/>
                    </a:moveTo>
                    <a:cubicBezTo>
                      <a:pt x="113874" y="1236440"/>
                      <a:pt x="1488093" y="0"/>
                      <a:pt x="3108246" y="56974"/>
                    </a:cubicBezTo>
                    <a:cubicBezTo>
                      <a:pt x="4728399" y="113948"/>
                      <a:pt x="6012369" y="1443867"/>
                      <a:pt x="6012365" y="3065022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9100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7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3" name="Freeform 22"/>
              <p:cNvSpPr/>
              <p:nvPr userDrawn="1"/>
            </p:nvSpPr>
            <p:spPr bwMode="grayWhite">
              <a:xfrm>
                <a:off x="1522575" y="779540"/>
                <a:ext cx="6012369" cy="3065022"/>
              </a:xfrm>
              <a:custGeom>
                <a:avLst/>
                <a:gdLst>
                  <a:gd name="connsiteX0" fmla="*/ 7435 w 6019800"/>
                  <a:gd name="connsiteY0" fmla="*/ 2798476 h 6019800"/>
                  <a:gd name="connsiteX1" fmla="*/ 3115681 w 6019800"/>
                  <a:gd name="connsiteY1" fmla="*/ 1859 h 6019800"/>
                  <a:gd name="connsiteX2" fmla="*/ 6019800 w 6019800"/>
                  <a:gd name="connsiteY2" fmla="*/ 3009907 h 6019800"/>
                  <a:gd name="connsiteX3" fmla="*/ 3009900 w 6019800"/>
                  <a:gd name="connsiteY3" fmla="*/ 3009900 h 6019800"/>
                  <a:gd name="connsiteX4" fmla="*/ 7435 w 6019800"/>
                  <a:gd name="connsiteY4" fmla="*/ 2798476 h 6019800"/>
                  <a:gd name="connsiteX0" fmla="*/ 7435 w 6019800"/>
                  <a:gd name="connsiteY0" fmla="*/ 2798476 h 6019800"/>
                  <a:gd name="connsiteX1" fmla="*/ 3115681 w 6019800"/>
                  <a:gd name="connsiteY1" fmla="*/ 1859 h 6019800"/>
                  <a:gd name="connsiteX2" fmla="*/ 6019800 w 6019800"/>
                  <a:gd name="connsiteY2" fmla="*/ 3009907 h 6019800"/>
                  <a:gd name="connsiteX0" fmla="*/ 0 w 6012369"/>
                  <a:gd name="connsiteY0" fmla="*/ 2853591 h 3065022"/>
                  <a:gd name="connsiteX1" fmla="*/ 3108246 w 6012369"/>
                  <a:gd name="connsiteY1" fmla="*/ 56974 h 3065022"/>
                  <a:gd name="connsiteX2" fmla="*/ 6012365 w 6012369"/>
                  <a:gd name="connsiteY2" fmla="*/ 3065022 h 3065022"/>
                  <a:gd name="connsiteX3" fmla="*/ 0 w 6012369"/>
                  <a:gd name="connsiteY3" fmla="*/ 2853591 h 3065022"/>
                  <a:gd name="connsiteX0" fmla="*/ 0 w 6012369"/>
                  <a:gd name="connsiteY0" fmla="*/ 2853591 h 3065022"/>
                  <a:gd name="connsiteX1" fmla="*/ 3108246 w 6012369"/>
                  <a:gd name="connsiteY1" fmla="*/ 56974 h 3065022"/>
                  <a:gd name="connsiteX2" fmla="*/ 6012365 w 6012369"/>
                  <a:gd name="connsiteY2" fmla="*/ 3065022 h 3065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12369" h="3065022" stroke="0" extrusionOk="0">
                    <a:moveTo>
                      <a:pt x="0" y="2853591"/>
                    </a:moveTo>
                    <a:cubicBezTo>
                      <a:pt x="113874" y="1236440"/>
                      <a:pt x="1488093" y="0"/>
                      <a:pt x="3108246" y="56974"/>
                    </a:cubicBezTo>
                    <a:cubicBezTo>
                      <a:pt x="4728399" y="113948"/>
                      <a:pt x="6012369" y="1443867"/>
                      <a:pt x="6012365" y="3065022"/>
                    </a:cubicBezTo>
                    <a:lnTo>
                      <a:pt x="0" y="2853591"/>
                    </a:lnTo>
                    <a:close/>
                  </a:path>
                  <a:path w="6012369" h="3065022" fill="none">
                    <a:moveTo>
                      <a:pt x="0" y="2853591"/>
                    </a:moveTo>
                    <a:cubicBezTo>
                      <a:pt x="113874" y="1236440"/>
                      <a:pt x="1488093" y="0"/>
                      <a:pt x="3108246" y="56974"/>
                    </a:cubicBezTo>
                    <a:cubicBezTo>
                      <a:pt x="4728399" y="113948"/>
                      <a:pt x="6012369" y="1443867"/>
                      <a:pt x="6012365" y="3065022"/>
                    </a:cubicBezTo>
                  </a:path>
                </a:pathLst>
              </a:custGeom>
              <a:ln w="25400">
                <a:gradFill flip="none" rotWithShape="1">
                  <a:gsLst>
                    <a:gs pos="84000">
                      <a:srgbClr val="F8F8F8">
                        <a:alpha val="0"/>
                      </a:srgbClr>
                    </a:gs>
                    <a:gs pos="41000">
                      <a:srgbClr val="F8F8F8">
                        <a:alpha val="44000"/>
                      </a:srgbClr>
                    </a:gs>
                    <a:gs pos="88000">
                      <a:srgbClr val="F8F8F8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cxnSp>
          <p:nvCxnSpPr>
            <p:cNvPr id="9" name="Straight Connector 8"/>
            <p:cNvCxnSpPr/>
            <p:nvPr userDrawn="1"/>
          </p:nvCxnSpPr>
          <p:spPr bwMode="grayWhite">
            <a:xfrm rot="18120000" flipH="1">
              <a:off x="2718288" y="2106345"/>
              <a:ext cx="3999708" cy="2492654"/>
            </a:xfrm>
            <a:prstGeom prst="line">
              <a:avLst/>
            </a:prstGeom>
            <a:ln w="50800">
              <a:gradFill flip="none" rotWithShape="1">
                <a:gsLst>
                  <a:gs pos="10000">
                    <a:srgbClr val="FFFFFF">
                      <a:alpha val="0"/>
                    </a:srgbClr>
                  </a:gs>
                  <a:gs pos="50000">
                    <a:srgbClr val="F8F8F8">
                      <a:alpha val="60000"/>
                    </a:srgbClr>
                  </a:gs>
                  <a:gs pos="90000">
                    <a:srgbClr val="DDDDDD">
                      <a:alpha val="0"/>
                    </a:srgbClr>
                  </a:gs>
                </a:gsLst>
                <a:lin ang="2700000" scaled="1"/>
                <a:tileRect/>
              </a:gradFill>
              <a:miter lim="800000"/>
            </a:ln>
            <a:effectLst>
              <a:glow rad="63500">
                <a:srgbClr val="FFFFFF">
                  <a:alpha val="3922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38"/>
            <p:cNvGrpSpPr/>
            <p:nvPr userDrawn="1"/>
          </p:nvGrpSpPr>
          <p:grpSpPr bwMode="grayWhite">
            <a:xfrm>
              <a:off x="3730877" y="1536192"/>
              <a:ext cx="2721357" cy="3879656"/>
              <a:chOff x="3730877" y="1536192"/>
              <a:chExt cx="2721357" cy="3879656"/>
            </a:xfrm>
          </p:grpSpPr>
          <p:sp>
            <p:nvSpPr>
              <p:cNvPr id="20" name="Freeform 19"/>
              <p:cNvSpPr/>
              <p:nvPr userDrawn="1"/>
            </p:nvSpPr>
            <p:spPr bwMode="grayWhite">
              <a:xfrm>
                <a:off x="4388453" y="1629422"/>
                <a:ext cx="2059093" cy="3405426"/>
              </a:xfrm>
              <a:custGeom>
                <a:avLst/>
                <a:gdLst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2" fmla="*/ 2990088 w 5980176"/>
                  <a:gd name="connsiteY2" fmla="*/ 3023616 h 6047232"/>
                  <a:gd name="connsiteX3" fmla="*/ 3722577 w 5980176"/>
                  <a:gd name="connsiteY3" fmla="*/ 92129 h 6047232"/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0" fmla="*/ 0 w 2374787"/>
                  <a:gd name="connsiteY0" fmla="*/ 0 h 3196607"/>
                  <a:gd name="connsiteX1" fmla="*/ 2246083 w 2374787"/>
                  <a:gd name="connsiteY1" fmla="*/ 3196607 h 3196607"/>
                  <a:gd name="connsiteX2" fmla="*/ 0 w 2374787"/>
                  <a:gd name="connsiteY2" fmla="*/ 0 h 3196607"/>
                  <a:gd name="connsiteX0" fmla="*/ 0 w 2374787"/>
                  <a:gd name="connsiteY0" fmla="*/ 0 h 3196607"/>
                  <a:gd name="connsiteX1" fmla="*/ 2246083 w 2374787"/>
                  <a:gd name="connsiteY1" fmla="*/ 3196607 h 3196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4787" h="3196607" stroke="0" extrusionOk="0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  <a:lnTo>
                      <a:pt x="0" y="0"/>
                    </a:lnTo>
                    <a:close/>
                  </a:path>
                  <a:path w="2374787" h="3196607" fill="none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52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lin ang="2700000" scaled="1"/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Freeform 20"/>
              <p:cNvSpPr/>
              <p:nvPr userDrawn="1"/>
            </p:nvSpPr>
            <p:spPr bwMode="grayWhite">
              <a:xfrm>
                <a:off x="3730877" y="1536192"/>
                <a:ext cx="2721357" cy="3879656"/>
              </a:xfrm>
              <a:custGeom>
                <a:avLst/>
                <a:gdLst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3" fmla="*/ 3009900 w 6019800"/>
                  <a:gd name="connsiteY3" fmla="*/ 3009900 h 6019800"/>
                  <a:gd name="connsiteX4" fmla="*/ 3009904 w 6019800"/>
                  <a:gd name="connsiteY4" fmla="*/ 0 h 6019800"/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0" fmla="*/ 1 w 3138588"/>
                  <a:gd name="connsiteY0" fmla="*/ 0 h 3682514"/>
                  <a:gd name="connsiteX1" fmla="*/ 2354144 w 3138588"/>
                  <a:gd name="connsiteY1" fmla="*/ 1134402 h 3682514"/>
                  <a:gd name="connsiteX2" fmla="*/ 2933782 w 3138588"/>
                  <a:gd name="connsiteY2" fmla="*/ 3682514 h 3682514"/>
                  <a:gd name="connsiteX3" fmla="*/ 1 w 3138588"/>
                  <a:gd name="connsiteY3" fmla="*/ 0 h 3682514"/>
                  <a:gd name="connsiteX0" fmla="*/ 1 w 3138588"/>
                  <a:gd name="connsiteY0" fmla="*/ 0 h 3682514"/>
                  <a:gd name="connsiteX1" fmla="*/ 2354144 w 3138588"/>
                  <a:gd name="connsiteY1" fmla="*/ 1134402 h 3682514"/>
                  <a:gd name="connsiteX2" fmla="*/ 2933782 w 3138588"/>
                  <a:gd name="connsiteY2" fmla="*/ 3682514 h 368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8588" h="3682514" stroke="0" extrusionOk="0">
                    <a:moveTo>
                      <a:pt x="1" y="0"/>
                    </a:moveTo>
                    <a:cubicBezTo>
                      <a:pt x="916499" y="1"/>
                      <a:pt x="1783065" y="417577"/>
                      <a:pt x="2354144" y="1134402"/>
                    </a:cubicBezTo>
                    <a:cubicBezTo>
                      <a:pt x="2925223" y="1851227"/>
                      <a:pt x="3138589" y="2789193"/>
                      <a:pt x="2933782" y="3682514"/>
                    </a:cubicBezTo>
                    <a:lnTo>
                      <a:pt x="1" y="0"/>
                    </a:lnTo>
                    <a:close/>
                  </a:path>
                  <a:path w="3138588" h="3682514" fill="none">
                    <a:moveTo>
                      <a:pt x="1" y="0"/>
                    </a:moveTo>
                    <a:cubicBezTo>
                      <a:pt x="916499" y="1"/>
                      <a:pt x="1783065" y="417577"/>
                      <a:pt x="2354144" y="1134402"/>
                    </a:cubicBezTo>
                    <a:cubicBezTo>
                      <a:pt x="2925223" y="1851227"/>
                      <a:pt x="3138589" y="2789193"/>
                      <a:pt x="2933782" y="3682514"/>
                    </a:cubicBezTo>
                  </a:path>
                </a:pathLst>
              </a:custGeom>
              <a:ln w="25400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55000"/>
                      </a:srgbClr>
                    </a:gs>
                    <a:gs pos="100000">
                      <a:srgbClr val="F8F8F8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11" name="Group 39"/>
            <p:cNvGrpSpPr/>
            <p:nvPr userDrawn="1"/>
          </p:nvGrpSpPr>
          <p:grpSpPr bwMode="grayWhite">
            <a:xfrm>
              <a:off x="2756586" y="1619763"/>
              <a:ext cx="2892850" cy="3379627"/>
              <a:chOff x="2756587" y="1619763"/>
              <a:chExt cx="2892850" cy="3379627"/>
            </a:xfrm>
          </p:grpSpPr>
          <p:sp>
            <p:nvSpPr>
              <p:cNvPr id="18" name="Freeform 17"/>
              <p:cNvSpPr/>
              <p:nvPr userDrawn="1"/>
            </p:nvSpPr>
            <p:spPr bwMode="grayWhite">
              <a:xfrm flipH="1">
                <a:off x="2774785" y="1709909"/>
                <a:ext cx="2188853" cy="2933686"/>
              </a:xfrm>
              <a:custGeom>
                <a:avLst/>
                <a:gdLst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2" fmla="*/ 2990088 w 5980176"/>
                  <a:gd name="connsiteY2" fmla="*/ 3023616 h 6047232"/>
                  <a:gd name="connsiteX3" fmla="*/ 3722577 w 5980176"/>
                  <a:gd name="connsiteY3" fmla="*/ 92129 h 6047232"/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0" fmla="*/ 0 w 2374789"/>
                  <a:gd name="connsiteY0" fmla="*/ 0 h 3196608"/>
                  <a:gd name="connsiteX1" fmla="*/ 2246083 w 2374789"/>
                  <a:gd name="connsiteY1" fmla="*/ 3196607 h 3196608"/>
                  <a:gd name="connsiteX2" fmla="*/ 0 w 2374789"/>
                  <a:gd name="connsiteY2" fmla="*/ 0 h 3196608"/>
                  <a:gd name="connsiteX0" fmla="*/ 0 w 2374789"/>
                  <a:gd name="connsiteY0" fmla="*/ 0 h 3196608"/>
                  <a:gd name="connsiteX1" fmla="*/ 2246083 w 2374789"/>
                  <a:gd name="connsiteY1" fmla="*/ 3196607 h 319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4789" h="3196608" stroke="0" extrusionOk="0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  <a:lnTo>
                      <a:pt x="0" y="0"/>
                    </a:lnTo>
                    <a:close/>
                  </a:path>
                  <a:path w="2374789" h="3196608" fill="none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7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lin ang="2700000" scaled="1"/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Freeform 18"/>
              <p:cNvSpPr/>
              <p:nvPr userDrawn="1"/>
            </p:nvSpPr>
            <p:spPr bwMode="grayWhite">
              <a:xfrm flipH="1">
                <a:off x="2756587" y="1619763"/>
                <a:ext cx="2892850" cy="3379627"/>
              </a:xfrm>
              <a:custGeom>
                <a:avLst/>
                <a:gdLst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3" fmla="*/ 3009900 w 6019800"/>
                  <a:gd name="connsiteY3" fmla="*/ 3009900 h 6019800"/>
                  <a:gd name="connsiteX4" fmla="*/ 3009904 w 6019800"/>
                  <a:gd name="connsiteY4" fmla="*/ 0 h 6019800"/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  <a:gd name="connsiteX3" fmla="*/ 0 w 3138588"/>
                  <a:gd name="connsiteY3" fmla="*/ 0 h 3682514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8588" h="3682514" stroke="0" extrusionOk="0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  <a:lnTo>
                      <a:pt x="0" y="0"/>
                    </a:lnTo>
                    <a:close/>
                  </a:path>
                  <a:path w="3138588" h="3682514" fill="none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</a:path>
                </a:pathLst>
              </a:custGeom>
              <a:ln w="28575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3000"/>
                      </a:srgbClr>
                    </a:gs>
                    <a:gs pos="100000">
                      <a:srgbClr val="F8F8F8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12" name="Group 37"/>
            <p:cNvGrpSpPr/>
            <p:nvPr userDrawn="1"/>
          </p:nvGrpSpPr>
          <p:grpSpPr bwMode="grayWhite">
            <a:xfrm>
              <a:off x="3126248" y="615248"/>
              <a:ext cx="3325881" cy="2834631"/>
              <a:chOff x="3126249" y="615248"/>
              <a:chExt cx="3325881" cy="2834631"/>
            </a:xfrm>
          </p:grpSpPr>
          <p:sp>
            <p:nvSpPr>
              <p:cNvPr id="16" name="Freeform 15"/>
              <p:cNvSpPr/>
              <p:nvPr userDrawn="1"/>
            </p:nvSpPr>
            <p:spPr bwMode="grayWhite">
              <a:xfrm rot="13693869" flipH="1">
                <a:off x="3845802" y="929727"/>
                <a:ext cx="2144802" cy="2887031"/>
              </a:xfrm>
              <a:custGeom>
                <a:avLst/>
                <a:gdLst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2" fmla="*/ 2990088 w 5980176"/>
                  <a:gd name="connsiteY2" fmla="*/ 3023616 h 6047232"/>
                  <a:gd name="connsiteX3" fmla="*/ 3722577 w 5980176"/>
                  <a:gd name="connsiteY3" fmla="*/ 92129 h 6047232"/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0" fmla="*/ 0 w 2374788"/>
                  <a:gd name="connsiteY0" fmla="*/ 0 h 3196606"/>
                  <a:gd name="connsiteX1" fmla="*/ 2246083 w 2374788"/>
                  <a:gd name="connsiteY1" fmla="*/ 3196607 h 3196606"/>
                  <a:gd name="connsiteX2" fmla="*/ 0 w 2374788"/>
                  <a:gd name="connsiteY2" fmla="*/ 0 h 3196606"/>
                  <a:gd name="connsiteX0" fmla="*/ 0 w 2374788"/>
                  <a:gd name="connsiteY0" fmla="*/ 0 h 3196606"/>
                  <a:gd name="connsiteX1" fmla="*/ 2246083 w 2374788"/>
                  <a:gd name="connsiteY1" fmla="*/ 3196607 h 3196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4788" h="3196606" stroke="0" extrusionOk="0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  <a:lnTo>
                      <a:pt x="0" y="0"/>
                    </a:lnTo>
                    <a:close/>
                  </a:path>
                  <a:path w="2374788" h="3196606" fill="none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65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lin ang="2700000" scaled="1"/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Freeform 16"/>
              <p:cNvSpPr/>
              <p:nvPr userDrawn="1"/>
            </p:nvSpPr>
            <p:spPr bwMode="grayWhite">
              <a:xfrm rot="13693869" flipH="1">
                <a:off x="3371874" y="369623"/>
                <a:ext cx="2834631" cy="3325881"/>
              </a:xfrm>
              <a:custGeom>
                <a:avLst/>
                <a:gdLst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3" fmla="*/ 3009900 w 6019800"/>
                  <a:gd name="connsiteY3" fmla="*/ 3009900 h 6019800"/>
                  <a:gd name="connsiteX4" fmla="*/ 3009904 w 6019800"/>
                  <a:gd name="connsiteY4" fmla="*/ 0 h 6019800"/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  <a:gd name="connsiteX3" fmla="*/ 0 w 3138588"/>
                  <a:gd name="connsiteY3" fmla="*/ 0 h 3682514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8588" h="3682514" stroke="0" extrusionOk="0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  <a:lnTo>
                      <a:pt x="0" y="0"/>
                    </a:lnTo>
                    <a:close/>
                  </a:path>
                  <a:path w="3138588" h="3682514" fill="none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</a:path>
                </a:pathLst>
              </a:custGeom>
              <a:ln w="25400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6000"/>
                      </a:srgbClr>
                    </a:gs>
                    <a:gs pos="100000">
                      <a:srgbClr val="F8F8F8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13" name="Group 36"/>
            <p:cNvGrpSpPr/>
            <p:nvPr userDrawn="1"/>
          </p:nvGrpSpPr>
          <p:grpSpPr bwMode="grayWhite">
            <a:xfrm>
              <a:off x="2490231" y="1369960"/>
              <a:ext cx="4781177" cy="4074972"/>
              <a:chOff x="2490231" y="1369960"/>
              <a:chExt cx="4781177" cy="4074972"/>
            </a:xfrm>
          </p:grpSpPr>
          <p:sp>
            <p:nvSpPr>
              <p:cNvPr id="14" name="Freeform 13"/>
              <p:cNvSpPr/>
              <p:nvPr userDrawn="1"/>
            </p:nvSpPr>
            <p:spPr bwMode="grayWhite">
              <a:xfrm rot="13693869" flipH="1">
                <a:off x="3524638" y="1822044"/>
                <a:ext cx="3083296" cy="4150302"/>
              </a:xfrm>
              <a:custGeom>
                <a:avLst/>
                <a:gdLst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2" fmla="*/ 2990088 w 5980176"/>
                  <a:gd name="connsiteY2" fmla="*/ 3023616 h 6047232"/>
                  <a:gd name="connsiteX3" fmla="*/ 3722577 w 5980176"/>
                  <a:gd name="connsiteY3" fmla="*/ 92129 h 6047232"/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0" fmla="*/ 0 w 2374788"/>
                  <a:gd name="connsiteY0" fmla="*/ 0 h 3196607"/>
                  <a:gd name="connsiteX1" fmla="*/ 2246083 w 2374788"/>
                  <a:gd name="connsiteY1" fmla="*/ 3196607 h 3196607"/>
                  <a:gd name="connsiteX2" fmla="*/ 0 w 2374788"/>
                  <a:gd name="connsiteY2" fmla="*/ 0 h 3196607"/>
                  <a:gd name="connsiteX0" fmla="*/ 0 w 2374788"/>
                  <a:gd name="connsiteY0" fmla="*/ 0 h 3196607"/>
                  <a:gd name="connsiteX1" fmla="*/ 2246083 w 2374788"/>
                  <a:gd name="connsiteY1" fmla="*/ 3196607 h 3196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4788" h="3196607" stroke="0" extrusionOk="0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  <a:lnTo>
                      <a:pt x="0" y="0"/>
                    </a:lnTo>
                    <a:close/>
                  </a:path>
                  <a:path w="2374788" h="3196607" fill="none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7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lin ang="2700000" scaled="1"/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Freeform 14"/>
              <p:cNvSpPr/>
              <p:nvPr userDrawn="1"/>
            </p:nvSpPr>
            <p:spPr bwMode="grayWhite">
              <a:xfrm rot="13693869" flipH="1">
                <a:off x="2843334" y="1016857"/>
                <a:ext cx="4074972" cy="4781177"/>
              </a:xfrm>
              <a:custGeom>
                <a:avLst/>
                <a:gdLst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3" fmla="*/ 3009900 w 6019800"/>
                  <a:gd name="connsiteY3" fmla="*/ 3009900 h 6019800"/>
                  <a:gd name="connsiteX4" fmla="*/ 3009904 w 6019800"/>
                  <a:gd name="connsiteY4" fmla="*/ 0 h 6019800"/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  <a:gd name="connsiteX3" fmla="*/ 0 w 3138588"/>
                  <a:gd name="connsiteY3" fmla="*/ 0 h 3682514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8588" h="3682514" stroke="0" extrusionOk="0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  <a:lnTo>
                      <a:pt x="0" y="0"/>
                    </a:lnTo>
                    <a:close/>
                  </a:path>
                  <a:path w="3138588" h="3682514" fill="none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</a:path>
                </a:pathLst>
              </a:custGeom>
              <a:ln w="31750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35000"/>
                      </a:srgbClr>
                    </a:gs>
                    <a:gs pos="100000">
                      <a:srgbClr val="F8F8F8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pic>
        <p:nvPicPr>
          <p:cNvPr id="24" name="Picture 230" descr="sta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6197600" y="4419600"/>
            <a:ext cx="1193800" cy="914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3190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2D86A-5F52-4165-8473-F1B836277586}" type="datetime1">
              <a:rPr lang="ko-KR" altLang="en-US" smtClean="0"/>
              <a:pPr/>
              <a:t>2024-11-11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56081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black">
          <a:xfrm>
            <a:off x="9424416" y="356617"/>
            <a:ext cx="2157984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56617"/>
            <a:ext cx="8534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2D86A-5F52-4165-8473-F1B836277586}" type="datetime1">
              <a:rPr lang="ko-KR" altLang="en-US" smtClean="0"/>
              <a:pPr/>
              <a:t>2024-11-11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10261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88720"/>
            <a:ext cx="10972800" cy="498348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2024-11-11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737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0976" y="2286001"/>
            <a:ext cx="10363200" cy="1362075"/>
          </a:xfrm>
        </p:spPr>
        <p:txBody>
          <a:bodyPr anchor="t">
            <a:noAutofit/>
          </a:bodyPr>
          <a:lstStyle>
            <a:lvl1pPr algn="ctr">
              <a:defRPr sz="4800" b="1" cap="all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5360" y="1353312"/>
            <a:ext cx="10363200" cy="905256"/>
          </a:xfrm>
        </p:spPr>
        <p:txBody>
          <a:bodyPr anchor="b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2024-11-11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7" name="Group 21"/>
          <p:cNvGrpSpPr/>
          <p:nvPr/>
        </p:nvGrpSpPr>
        <p:grpSpPr bwMode="grayWhite">
          <a:xfrm rot="19693411">
            <a:off x="4446678" y="1909248"/>
            <a:ext cx="8028305" cy="4829684"/>
            <a:chOff x="1761807" y="615248"/>
            <a:chExt cx="6021229" cy="4829684"/>
          </a:xfrm>
        </p:grpSpPr>
        <p:grpSp>
          <p:nvGrpSpPr>
            <p:cNvPr id="8" name="Group 42"/>
            <p:cNvGrpSpPr/>
            <p:nvPr userDrawn="1"/>
          </p:nvGrpSpPr>
          <p:grpSpPr bwMode="grayWhite">
            <a:xfrm>
              <a:off x="1761807" y="1695712"/>
              <a:ext cx="6021229" cy="3068566"/>
              <a:chOff x="1522575" y="779540"/>
              <a:chExt cx="6021229" cy="3068566"/>
            </a:xfrm>
          </p:grpSpPr>
          <p:sp>
            <p:nvSpPr>
              <p:cNvPr id="22" name="Freeform 21"/>
              <p:cNvSpPr/>
              <p:nvPr userDrawn="1"/>
            </p:nvSpPr>
            <p:spPr bwMode="grayWhite">
              <a:xfrm>
                <a:off x="1531435" y="783084"/>
                <a:ext cx="6012369" cy="3065022"/>
              </a:xfrm>
              <a:custGeom>
                <a:avLst/>
                <a:gdLst>
                  <a:gd name="connsiteX0" fmla="*/ 7435 w 6019800"/>
                  <a:gd name="connsiteY0" fmla="*/ 2798476 h 6019800"/>
                  <a:gd name="connsiteX1" fmla="*/ 3115681 w 6019800"/>
                  <a:gd name="connsiteY1" fmla="*/ 1859 h 6019800"/>
                  <a:gd name="connsiteX2" fmla="*/ 6019800 w 6019800"/>
                  <a:gd name="connsiteY2" fmla="*/ 3009907 h 6019800"/>
                  <a:gd name="connsiteX3" fmla="*/ 3009900 w 6019800"/>
                  <a:gd name="connsiteY3" fmla="*/ 3009900 h 6019800"/>
                  <a:gd name="connsiteX4" fmla="*/ 7435 w 6019800"/>
                  <a:gd name="connsiteY4" fmla="*/ 2798476 h 6019800"/>
                  <a:gd name="connsiteX0" fmla="*/ 7435 w 6019800"/>
                  <a:gd name="connsiteY0" fmla="*/ 2798476 h 6019800"/>
                  <a:gd name="connsiteX1" fmla="*/ 3115681 w 6019800"/>
                  <a:gd name="connsiteY1" fmla="*/ 1859 h 6019800"/>
                  <a:gd name="connsiteX2" fmla="*/ 6019800 w 6019800"/>
                  <a:gd name="connsiteY2" fmla="*/ 3009907 h 6019800"/>
                  <a:gd name="connsiteX0" fmla="*/ 0 w 6012369"/>
                  <a:gd name="connsiteY0" fmla="*/ 2853591 h 3065022"/>
                  <a:gd name="connsiteX1" fmla="*/ 3108246 w 6012369"/>
                  <a:gd name="connsiteY1" fmla="*/ 56974 h 3065022"/>
                  <a:gd name="connsiteX2" fmla="*/ 6012365 w 6012369"/>
                  <a:gd name="connsiteY2" fmla="*/ 3065022 h 3065022"/>
                  <a:gd name="connsiteX3" fmla="*/ 0 w 6012369"/>
                  <a:gd name="connsiteY3" fmla="*/ 2853591 h 3065022"/>
                  <a:gd name="connsiteX0" fmla="*/ 0 w 6012369"/>
                  <a:gd name="connsiteY0" fmla="*/ 2853591 h 3065022"/>
                  <a:gd name="connsiteX1" fmla="*/ 3108246 w 6012369"/>
                  <a:gd name="connsiteY1" fmla="*/ 56974 h 3065022"/>
                  <a:gd name="connsiteX2" fmla="*/ 6012365 w 6012369"/>
                  <a:gd name="connsiteY2" fmla="*/ 3065022 h 3065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12369" h="3065022" stroke="0" extrusionOk="0">
                    <a:moveTo>
                      <a:pt x="0" y="2853591"/>
                    </a:moveTo>
                    <a:cubicBezTo>
                      <a:pt x="113874" y="1236440"/>
                      <a:pt x="1488093" y="0"/>
                      <a:pt x="3108246" y="56974"/>
                    </a:cubicBezTo>
                    <a:cubicBezTo>
                      <a:pt x="4728399" y="113948"/>
                      <a:pt x="6012369" y="1443867"/>
                      <a:pt x="6012365" y="3065022"/>
                    </a:cubicBezTo>
                    <a:lnTo>
                      <a:pt x="0" y="2853591"/>
                    </a:lnTo>
                    <a:close/>
                  </a:path>
                  <a:path w="6012369" h="3065022" fill="none">
                    <a:moveTo>
                      <a:pt x="0" y="2853591"/>
                    </a:moveTo>
                    <a:cubicBezTo>
                      <a:pt x="113874" y="1236440"/>
                      <a:pt x="1488093" y="0"/>
                      <a:pt x="3108246" y="56974"/>
                    </a:cubicBezTo>
                    <a:cubicBezTo>
                      <a:pt x="4728399" y="113948"/>
                      <a:pt x="6012369" y="1443867"/>
                      <a:pt x="6012365" y="3065022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9100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7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3" name="Freeform 22"/>
              <p:cNvSpPr/>
              <p:nvPr userDrawn="1"/>
            </p:nvSpPr>
            <p:spPr bwMode="grayWhite">
              <a:xfrm>
                <a:off x="1522575" y="779540"/>
                <a:ext cx="6012369" cy="3065022"/>
              </a:xfrm>
              <a:custGeom>
                <a:avLst/>
                <a:gdLst>
                  <a:gd name="connsiteX0" fmla="*/ 7435 w 6019800"/>
                  <a:gd name="connsiteY0" fmla="*/ 2798476 h 6019800"/>
                  <a:gd name="connsiteX1" fmla="*/ 3115681 w 6019800"/>
                  <a:gd name="connsiteY1" fmla="*/ 1859 h 6019800"/>
                  <a:gd name="connsiteX2" fmla="*/ 6019800 w 6019800"/>
                  <a:gd name="connsiteY2" fmla="*/ 3009907 h 6019800"/>
                  <a:gd name="connsiteX3" fmla="*/ 3009900 w 6019800"/>
                  <a:gd name="connsiteY3" fmla="*/ 3009900 h 6019800"/>
                  <a:gd name="connsiteX4" fmla="*/ 7435 w 6019800"/>
                  <a:gd name="connsiteY4" fmla="*/ 2798476 h 6019800"/>
                  <a:gd name="connsiteX0" fmla="*/ 7435 w 6019800"/>
                  <a:gd name="connsiteY0" fmla="*/ 2798476 h 6019800"/>
                  <a:gd name="connsiteX1" fmla="*/ 3115681 w 6019800"/>
                  <a:gd name="connsiteY1" fmla="*/ 1859 h 6019800"/>
                  <a:gd name="connsiteX2" fmla="*/ 6019800 w 6019800"/>
                  <a:gd name="connsiteY2" fmla="*/ 3009907 h 6019800"/>
                  <a:gd name="connsiteX0" fmla="*/ 0 w 6012369"/>
                  <a:gd name="connsiteY0" fmla="*/ 2853591 h 3065022"/>
                  <a:gd name="connsiteX1" fmla="*/ 3108246 w 6012369"/>
                  <a:gd name="connsiteY1" fmla="*/ 56974 h 3065022"/>
                  <a:gd name="connsiteX2" fmla="*/ 6012365 w 6012369"/>
                  <a:gd name="connsiteY2" fmla="*/ 3065022 h 3065022"/>
                  <a:gd name="connsiteX3" fmla="*/ 0 w 6012369"/>
                  <a:gd name="connsiteY3" fmla="*/ 2853591 h 3065022"/>
                  <a:gd name="connsiteX0" fmla="*/ 0 w 6012369"/>
                  <a:gd name="connsiteY0" fmla="*/ 2853591 h 3065022"/>
                  <a:gd name="connsiteX1" fmla="*/ 3108246 w 6012369"/>
                  <a:gd name="connsiteY1" fmla="*/ 56974 h 3065022"/>
                  <a:gd name="connsiteX2" fmla="*/ 6012365 w 6012369"/>
                  <a:gd name="connsiteY2" fmla="*/ 3065022 h 3065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12369" h="3065022" stroke="0" extrusionOk="0">
                    <a:moveTo>
                      <a:pt x="0" y="2853591"/>
                    </a:moveTo>
                    <a:cubicBezTo>
                      <a:pt x="113874" y="1236440"/>
                      <a:pt x="1488093" y="0"/>
                      <a:pt x="3108246" y="56974"/>
                    </a:cubicBezTo>
                    <a:cubicBezTo>
                      <a:pt x="4728399" y="113948"/>
                      <a:pt x="6012369" y="1443867"/>
                      <a:pt x="6012365" y="3065022"/>
                    </a:cubicBezTo>
                    <a:lnTo>
                      <a:pt x="0" y="2853591"/>
                    </a:lnTo>
                    <a:close/>
                  </a:path>
                  <a:path w="6012369" h="3065022" fill="none">
                    <a:moveTo>
                      <a:pt x="0" y="2853591"/>
                    </a:moveTo>
                    <a:cubicBezTo>
                      <a:pt x="113874" y="1236440"/>
                      <a:pt x="1488093" y="0"/>
                      <a:pt x="3108246" y="56974"/>
                    </a:cubicBezTo>
                    <a:cubicBezTo>
                      <a:pt x="4728399" y="113948"/>
                      <a:pt x="6012369" y="1443867"/>
                      <a:pt x="6012365" y="3065022"/>
                    </a:cubicBezTo>
                  </a:path>
                </a:pathLst>
              </a:custGeom>
              <a:ln w="25400">
                <a:gradFill flip="none" rotWithShape="1">
                  <a:gsLst>
                    <a:gs pos="84000">
                      <a:srgbClr val="F8F8F8">
                        <a:alpha val="0"/>
                      </a:srgbClr>
                    </a:gs>
                    <a:gs pos="41000">
                      <a:srgbClr val="F8F8F8">
                        <a:alpha val="44000"/>
                      </a:srgbClr>
                    </a:gs>
                    <a:gs pos="88000">
                      <a:srgbClr val="F8F8F8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cxnSp>
          <p:nvCxnSpPr>
            <p:cNvPr id="9" name="Straight Connector 8"/>
            <p:cNvCxnSpPr/>
            <p:nvPr userDrawn="1"/>
          </p:nvCxnSpPr>
          <p:spPr bwMode="grayWhite">
            <a:xfrm rot="18120000" flipH="1">
              <a:off x="2718288" y="2106345"/>
              <a:ext cx="3999708" cy="2492654"/>
            </a:xfrm>
            <a:prstGeom prst="line">
              <a:avLst/>
            </a:prstGeom>
            <a:ln w="50800">
              <a:gradFill flip="none" rotWithShape="1">
                <a:gsLst>
                  <a:gs pos="10000">
                    <a:srgbClr val="FFFFFF">
                      <a:alpha val="0"/>
                    </a:srgbClr>
                  </a:gs>
                  <a:gs pos="50000">
                    <a:srgbClr val="F8F8F8">
                      <a:alpha val="60000"/>
                    </a:srgbClr>
                  </a:gs>
                  <a:gs pos="90000">
                    <a:srgbClr val="DDDDDD">
                      <a:alpha val="0"/>
                    </a:srgbClr>
                  </a:gs>
                </a:gsLst>
                <a:lin ang="2700000" scaled="1"/>
                <a:tileRect/>
              </a:gradFill>
              <a:miter lim="800000"/>
            </a:ln>
            <a:effectLst>
              <a:glow rad="63500">
                <a:srgbClr val="FFFFFF">
                  <a:alpha val="3922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38"/>
            <p:cNvGrpSpPr/>
            <p:nvPr userDrawn="1"/>
          </p:nvGrpSpPr>
          <p:grpSpPr bwMode="grayWhite">
            <a:xfrm>
              <a:off x="3730877" y="1536192"/>
              <a:ext cx="2721357" cy="3879656"/>
              <a:chOff x="3730877" y="1536192"/>
              <a:chExt cx="2721357" cy="3879656"/>
            </a:xfrm>
          </p:grpSpPr>
          <p:sp>
            <p:nvSpPr>
              <p:cNvPr id="20" name="Freeform 19"/>
              <p:cNvSpPr/>
              <p:nvPr userDrawn="1"/>
            </p:nvSpPr>
            <p:spPr bwMode="grayWhite">
              <a:xfrm>
                <a:off x="4388453" y="1629422"/>
                <a:ext cx="2059093" cy="3405426"/>
              </a:xfrm>
              <a:custGeom>
                <a:avLst/>
                <a:gdLst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2" fmla="*/ 2990088 w 5980176"/>
                  <a:gd name="connsiteY2" fmla="*/ 3023616 h 6047232"/>
                  <a:gd name="connsiteX3" fmla="*/ 3722577 w 5980176"/>
                  <a:gd name="connsiteY3" fmla="*/ 92129 h 6047232"/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0" fmla="*/ 0 w 2374787"/>
                  <a:gd name="connsiteY0" fmla="*/ 0 h 3196607"/>
                  <a:gd name="connsiteX1" fmla="*/ 2246083 w 2374787"/>
                  <a:gd name="connsiteY1" fmla="*/ 3196607 h 3196607"/>
                  <a:gd name="connsiteX2" fmla="*/ 0 w 2374787"/>
                  <a:gd name="connsiteY2" fmla="*/ 0 h 3196607"/>
                  <a:gd name="connsiteX0" fmla="*/ 0 w 2374787"/>
                  <a:gd name="connsiteY0" fmla="*/ 0 h 3196607"/>
                  <a:gd name="connsiteX1" fmla="*/ 2246083 w 2374787"/>
                  <a:gd name="connsiteY1" fmla="*/ 3196607 h 3196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4787" h="3196607" stroke="0" extrusionOk="0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  <a:lnTo>
                      <a:pt x="0" y="0"/>
                    </a:lnTo>
                    <a:close/>
                  </a:path>
                  <a:path w="2374787" h="3196607" fill="none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52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lin ang="2700000" scaled="1"/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Freeform 20"/>
              <p:cNvSpPr/>
              <p:nvPr userDrawn="1"/>
            </p:nvSpPr>
            <p:spPr bwMode="grayWhite">
              <a:xfrm>
                <a:off x="3730877" y="1536192"/>
                <a:ext cx="2721357" cy="3879656"/>
              </a:xfrm>
              <a:custGeom>
                <a:avLst/>
                <a:gdLst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3" fmla="*/ 3009900 w 6019800"/>
                  <a:gd name="connsiteY3" fmla="*/ 3009900 h 6019800"/>
                  <a:gd name="connsiteX4" fmla="*/ 3009904 w 6019800"/>
                  <a:gd name="connsiteY4" fmla="*/ 0 h 6019800"/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0" fmla="*/ 1 w 3138588"/>
                  <a:gd name="connsiteY0" fmla="*/ 0 h 3682514"/>
                  <a:gd name="connsiteX1" fmla="*/ 2354144 w 3138588"/>
                  <a:gd name="connsiteY1" fmla="*/ 1134402 h 3682514"/>
                  <a:gd name="connsiteX2" fmla="*/ 2933782 w 3138588"/>
                  <a:gd name="connsiteY2" fmla="*/ 3682514 h 3682514"/>
                  <a:gd name="connsiteX3" fmla="*/ 1 w 3138588"/>
                  <a:gd name="connsiteY3" fmla="*/ 0 h 3682514"/>
                  <a:gd name="connsiteX0" fmla="*/ 1 w 3138588"/>
                  <a:gd name="connsiteY0" fmla="*/ 0 h 3682514"/>
                  <a:gd name="connsiteX1" fmla="*/ 2354144 w 3138588"/>
                  <a:gd name="connsiteY1" fmla="*/ 1134402 h 3682514"/>
                  <a:gd name="connsiteX2" fmla="*/ 2933782 w 3138588"/>
                  <a:gd name="connsiteY2" fmla="*/ 3682514 h 368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8588" h="3682514" stroke="0" extrusionOk="0">
                    <a:moveTo>
                      <a:pt x="1" y="0"/>
                    </a:moveTo>
                    <a:cubicBezTo>
                      <a:pt x="916499" y="1"/>
                      <a:pt x="1783065" y="417577"/>
                      <a:pt x="2354144" y="1134402"/>
                    </a:cubicBezTo>
                    <a:cubicBezTo>
                      <a:pt x="2925223" y="1851227"/>
                      <a:pt x="3138589" y="2789193"/>
                      <a:pt x="2933782" y="3682514"/>
                    </a:cubicBezTo>
                    <a:lnTo>
                      <a:pt x="1" y="0"/>
                    </a:lnTo>
                    <a:close/>
                  </a:path>
                  <a:path w="3138588" h="3682514" fill="none">
                    <a:moveTo>
                      <a:pt x="1" y="0"/>
                    </a:moveTo>
                    <a:cubicBezTo>
                      <a:pt x="916499" y="1"/>
                      <a:pt x="1783065" y="417577"/>
                      <a:pt x="2354144" y="1134402"/>
                    </a:cubicBezTo>
                    <a:cubicBezTo>
                      <a:pt x="2925223" y="1851227"/>
                      <a:pt x="3138589" y="2789193"/>
                      <a:pt x="2933782" y="3682514"/>
                    </a:cubicBezTo>
                  </a:path>
                </a:pathLst>
              </a:custGeom>
              <a:ln w="25400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55000"/>
                      </a:srgbClr>
                    </a:gs>
                    <a:gs pos="100000">
                      <a:srgbClr val="F8F8F8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11" name="Group 39"/>
            <p:cNvGrpSpPr/>
            <p:nvPr userDrawn="1"/>
          </p:nvGrpSpPr>
          <p:grpSpPr bwMode="grayWhite">
            <a:xfrm>
              <a:off x="2756586" y="1619763"/>
              <a:ext cx="2892850" cy="3379627"/>
              <a:chOff x="2756587" y="1619763"/>
              <a:chExt cx="2892850" cy="3379627"/>
            </a:xfrm>
          </p:grpSpPr>
          <p:sp>
            <p:nvSpPr>
              <p:cNvPr id="18" name="Freeform 17"/>
              <p:cNvSpPr/>
              <p:nvPr userDrawn="1"/>
            </p:nvSpPr>
            <p:spPr bwMode="grayWhite">
              <a:xfrm flipH="1">
                <a:off x="2774785" y="1709909"/>
                <a:ext cx="2188853" cy="2933686"/>
              </a:xfrm>
              <a:custGeom>
                <a:avLst/>
                <a:gdLst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2" fmla="*/ 2990088 w 5980176"/>
                  <a:gd name="connsiteY2" fmla="*/ 3023616 h 6047232"/>
                  <a:gd name="connsiteX3" fmla="*/ 3722577 w 5980176"/>
                  <a:gd name="connsiteY3" fmla="*/ 92129 h 6047232"/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0" fmla="*/ 0 w 2374789"/>
                  <a:gd name="connsiteY0" fmla="*/ 0 h 3196608"/>
                  <a:gd name="connsiteX1" fmla="*/ 2246083 w 2374789"/>
                  <a:gd name="connsiteY1" fmla="*/ 3196607 h 3196608"/>
                  <a:gd name="connsiteX2" fmla="*/ 0 w 2374789"/>
                  <a:gd name="connsiteY2" fmla="*/ 0 h 3196608"/>
                  <a:gd name="connsiteX0" fmla="*/ 0 w 2374789"/>
                  <a:gd name="connsiteY0" fmla="*/ 0 h 3196608"/>
                  <a:gd name="connsiteX1" fmla="*/ 2246083 w 2374789"/>
                  <a:gd name="connsiteY1" fmla="*/ 3196607 h 319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4789" h="3196608" stroke="0" extrusionOk="0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  <a:lnTo>
                      <a:pt x="0" y="0"/>
                    </a:lnTo>
                    <a:close/>
                  </a:path>
                  <a:path w="2374789" h="3196608" fill="none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7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lin ang="2700000" scaled="1"/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Freeform 18"/>
              <p:cNvSpPr/>
              <p:nvPr userDrawn="1"/>
            </p:nvSpPr>
            <p:spPr bwMode="grayWhite">
              <a:xfrm flipH="1">
                <a:off x="2756587" y="1619763"/>
                <a:ext cx="2892850" cy="3379627"/>
              </a:xfrm>
              <a:custGeom>
                <a:avLst/>
                <a:gdLst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3" fmla="*/ 3009900 w 6019800"/>
                  <a:gd name="connsiteY3" fmla="*/ 3009900 h 6019800"/>
                  <a:gd name="connsiteX4" fmla="*/ 3009904 w 6019800"/>
                  <a:gd name="connsiteY4" fmla="*/ 0 h 6019800"/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  <a:gd name="connsiteX3" fmla="*/ 0 w 3138588"/>
                  <a:gd name="connsiteY3" fmla="*/ 0 h 3682514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8588" h="3682514" stroke="0" extrusionOk="0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  <a:lnTo>
                      <a:pt x="0" y="0"/>
                    </a:lnTo>
                    <a:close/>
                  </a:path>
                  <a:path w="3138588" h="3682514" fill="none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</a:path>
                </a:pathLst>
              </a:custGeom>
              <a:ln w="28575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3000"/>
                      </a:srgbClr>
                    </a:gs>
                    <a:gs pos="100000">
                      <a:srgbClr val="F8F8F8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12" name="Group 37"/>
            <p:cNvGrpSpPr/>
            <p:nvPr userDrawn="1"/>
          </p:nvGrpSpPr>
          <p:grpSpPr bwMode="grayWhite">
            <a:xfrm>
              <a:off x="3126248" y="615248"/>
              <a:ext cx="3325881" cy="2834631"/>
              <a:chOff x="3126249" y="615248"/>
              <a:chExt cx="3325881" cy="2834631"/>
            </a:xfrm>
          </p:grpSpPr>
          <p:sp>
            <p:nvSpPr>
              <p:cNvPr id="16" name="Freeform 15"/>
              <p:cNvSpPr/>
              <p:nvPr userDrawn="1"/>
            </p:nvSpPr>
            <p:spPr bwMode="grayWhite">
              <a:xfrm rot="13693869" flipH="1">
                <a:off x="3845802" y="929727"/>
                <a:ext cx="2144802" cy="2887031"/>
              </a:xfrm>
              <a:custGeom>
                <a:avLst/>
                <a:gdLst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2" fmla="*/ 2990088 w 5980176"/>
                  <a:gd name="connsiteY2" fmla="*/ 3023616 h 6047232"/>
                  <a:gd name="connsiteX3" fmla="*/ 3722577 w 5980176"/>
                  <a:gd name="connsiteY3" fmla="*/ 92129 h 6047232"/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0" fmla="*/ 0 w 2374788"/>
                  <a:gd name="connsiteY0" fmla="*/ 0 h 3196606"/>
                  <a:gd name="connsiteX1" fmla="*/ 2246083 w 2374788"/>
                  <a:gd name="connsiteY1" fmla="*/ 3196607 h 3196606"/>
                  <a:gd name="connsiteX2" fmla="*/ 0 w 2374788"/>
                  <a:gd name="connsiteY2" fmla="*/ 0 h 3196606"/>
                  <a:gd name="connsiteX0" fmla="*/ 0 w 2374788"/>
                  <a:gd name="connsiteY0" fmla="*/ 0 h 3196606"/>
                  <a:gd name="connsiteX1" fmla="*/ 2246083 w 2374788"/>
                  <a:gd name="connsiteY1" fmla="*/ 3196607 h 3196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4788" h="3196606" stroke="0" extrusionOk="0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  <a:lnTo>
                      <a:pt x="0" y="0"/>
                    </a:lnTo>
                    <a:close/>
                  </a:path>
                  <a:path w="2374788" h="3196606" fill="none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65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lin ang="2700000" scaled="1"/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Freeform 16"/>
              <p:cNvSpPr/>
              <p:nvPr userDrawn="1"/>
            </p:nvSpPr>
            <p:spPr bwMode="grayWhite">
              <a:xfrm rot="13693869" flipH="1">
                <a:off x="3371874" y="369623"/>
                <a:ext cx="2834631" cy="3325881"/>
              </a:xfrm>
              <a:custGeom>
                <a:avLst/>
                <a:gdLst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3" fmla="*/ 3009900 w 6019800"/>
                  <a:gd name="connsiteY3" fmla="*/ 3009900 h 6019800"/>
                  <a:gd name="connsiteX4" fmla="*/ 3009904 w 6019800"/>
                  <a:gd name="connsiteY4" fmla="*/ 0 h 6019800"/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  <a:gd name="connsiteX3" fmla="*/ 0 w 3138588"/>
                  <a:gd name="connsiteY3" fmla="*/ 0 h 3682514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8588" h="3682514" stroke="0" extrusionOk="0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  <a:lnTo>
                      <a:pt x="0" y="0"/>
                    </a:lnTo>
                    <a:close/>
                  </a:path>
                  <a:path w="3138588" h="3682514" fill="none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</a:path>
                </a:pathLst>
              </a:custGeom>
              <a:ln w="25400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6000"/>
                      </a:srgbClr>
                    </a:gs>
                    <a:gs pos="100000">
                      <a:srgbClr val="F8F8F8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13" name="Group 36"/>
            <p:cNvGrpSpPr/>
            <p:nvPr userDrawn="1"/>
          </p:nvGrpSpPr>
          <p:grpSpPr bwMode="grayWhite">
            <a:xfrm>
              <a:off x="2490231" y="1369960"/>
              <a:ext cx="4781177" cy="4074972"/>
              <a:chOff x="2490231" y="1369960"/>
              <a:chExt cx="4781177" cy="4074972"/>
            </a:xfrm>
          </p:grpSpPr>
          <p:sp>
            <p:nvSpPr>
              <p:cNvPr id="14" name="Freeform 13"/>
              <p:cNvSpPr/>
              <p:nvPr userDrawn="1"/>
            </p:nvSpPr>
            <p:spPr bwMode="grayWhite">
              <a:xfrm rot="13693869" flipH="1">
                <a:off x="3524638" y="1822044"/>
                <a:ext cx="3083296" cy="4150302"/>
              </a:xfrm>
              <a:custGeom>
                <a:avLst/>
                <a:gdLst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2" fmla="*/ 2990088 w 5980176"/>
                  <a:gd name="connsiteY2" fmla="*/ 3023616 h 6047232"/>
                  <a:gd name="connsiteX3" fmla="*/ 3722577 w 5980176"/>
                  <a:gd name="connsiteY3" fmla="*/ 92129 h 6047232"/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0" fmla="*/ 0 w 2374788"/>
                  <a:gd name="connsiteY0" fmla="*/ 0 h 3196607"/>
                  <a:gd name="connsiteX1" fmla="*/ 2246083 w 2374788"/>
                  <a:gd name="connsiteY1" fmla="*/ 3196607 h 3196607"/>
                  <a:gd name="connsiteX2" fmla="*/ 0 w 2374788"/>
                  <a:gd name="connsiteY2" fmla="*/ 0 h 3196607"/>
                  <a:gd name="connsiteX0" fmla="*/ 0 w 2374788"/>
                  <a:gd name="connsiteY0" fmla="*/ 0 h 3196607"/>
                  <a:gd name="connsiteX1" fmla="*/ 2246083 w 2374788"/>
                  <a:gd name="connsiteY1" fmla="*/ 3196607 h 3196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4788" h="3196607" stroke="0" extrusionOk="0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  <a:lnTo>
                      <a:pt x="0" y="0"/>
                    </a:lnTo>
                    <a:close/>
                  </a:path>
                  <a:path w="2374788" h="3196607" fill="none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7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lin ang="2700000" scaled="1"/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Freeform 14"/>
              <p:cNvSpPr/>
              <p:nvPr userDrawn="1"/>
            </p:nvSpPr>
            <p:spPr bwMode="grayWhite">
              <a:xfrm rot="13693869" flipH="1">
                <a:off x="2843334" y="1016857"/>
                <a:ext cx="4074972" cy="4781177"/>
              </a:xfrm>
              <a:custGeom>
                <a:avLst/>
                <a:gdLst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3" fmla="*/ 3009900 w 6019800"/>
                  <a:gd name="connsiteY3" fmla="*/ 3009900 h 6019800"/>
                  <a:gd name="connsiteX4" fmla="*/ 3009904 w 6019800"/>
                  <a:gd name="connsiteY4" fmla="*/ 0 h 6019800"/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  <a:gd name="connsiteX3" fmla="*/ 0 w 3138588"/>
                  <a:gd name="connsiteY3" fmla="*/ 0 h 3682514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8588" h="3682514" stroke="0" extrusionOk="0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  <a:lnTo>
                      <a:pt x="0" y="0"/>
                    </a:lnTo>
                    <a:close/>
                  </a:path>
                  <a:path w="3138588" h="3682514" fill="none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</a:path>
                </a:pathLst>
              </a:custGeom>
              <a:ln w="31750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35000"/>
                      </a:srgbClr>
                    </a:gs>
                    <a:gs pos="100000">
                      <a:srgbClr val="F8F8F8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pic>
        <p:nvPicPr>
          <p:cNvPr id="24" name="Picture 230" descr="sta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6197600" y="4419600"/>
            <a:ext cx="1193800" cy="914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01171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76" y="1289304"/>
            <a:ext cx="5384800" cy="467258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2304" y="1289304"/>
            <a:ext cx="5384800" cy="467258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2D86A-5F52-4165-8473-F1B836277586}" type="datetime1">
              <a:rPr lang="ko-KR" altLang="en-US" smtClean="0"/>
              <a:pPr/>
              <a:t>2024-11-11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33820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00" y="1353312"/>
            <a:ext cx="5388864" cy="639762"/>
          </a:xfrm>
          <a:solidFill>
            <a:srgbClr val="FFFFFF">
              <a:alpha val="25098"/>
            </a:srgbClr>
          </a:solidFill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093976"/>
            <a:ext cx="5386917" cy="403250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193367" y="1353312"/>
            <a:ext cx="5388864" cy="639762"/>
          </a:xfrm>
          <a:solidFill>
            <a:srgbClr val="FFFFFF">
              <a:alpha val="25098"/>
            </a:srgbClr>
          </a:solidFill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093976"/>
            <a:ext cx="5389033" cy="403250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2D86A-5F52-4165-8473-F1B836277586}" type="datetime1">
              <a:rPr lang="ko-KR" altLang="en-US" smtClean="0"/>
              <a:pPr/>
              <a:t>2024-11-11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79751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2024-11-11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190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2024-11-11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799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1536" y="0"/>
            <a:ext cx="9960864" cy="987552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4688" y="1371600"/>
            <a:ext cx="6230112" cy="485546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034528" y="1371600"/>
            <a:ext cx="3511296" cy="4873752"/>
          </a:xfrm>
          <a:gradFill>
            <a:gsLst>
              <a:gs pos="0">
                <a:schemeClr val="bg1">
                  <a:lumMod val="95000"/>
                  <a:alpha val="34000"/>
                </a:schemeClr>
              </a:gs>
              <a:gs pos="60000">
                <a:schemeClr val="tx2">
                  <a:lumMod val="20000"/>
                  <a:lumOff val="80000"/>
                  <a:alpha val="0"/>
                </a:schemeClr>
              </a:gs>
            </a:gsLst>
            <a:lin ang="5400000" scaled="1"/>
          </a:gradFill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2D86A-5F52-4165-8473-F1B836277586}" type="datetime1">
              <a:rPr lang="ko-KR" altLang="en-US" smtClean="0"/>
              <a:pPr/>
              <a:t>2024-11-11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73666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670560" y="4855464"/>
            <a:ext cx="4291584" cy="777240"/>
          </a:xfrm>
          <a:solidFill>
            <a:schemeClr val="bg2">
              <a:lumMod val="50000"/>
            </a:schemeClr>
          </a:solidFill>
        </p:spPr>
        <p:txBody>
          <a:bodyPr anchor="ctr"/>
          <a:lstStyle>
            <a:lvl1pPr algn="ctr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5157216" y="1216152"/>
            <a:ext cx="6169152" cy="4398264"/>
          </a:xfrm>
          <a:solidFill>
            <a:srgbClr val="EAEAEA"/>
          </a:solidFill>
          <a:effectLst>
            <a:outerShdw blurRad="254000" dist="101600" dir="27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0560" y="1216152"/>
            <a:ext cx="4291584" cy="3575304"/>
          </a:xfrm>
        </p:spPr>
        <p:txBody>
          <a:bodyPr anchor="b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2D86A-5F52-4165-8473-F1B836277586}" type="datetime1">
              <a:rPr lang="ko-KR" altLang="en-US" smtClean="0"/>
              <a:pPr/>
              <a:t>2024-11-11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05538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13" Type="http://schemas.openxmlformats.org/officeDocument/2006/relationships/image" Target="../media/image2.png"  /><Relationship Id="rId14" Type="http://schemas.openxmlformats.org/officeDocument/2006/relationships/image" Target="../media/image1.png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White">
          <a:xfrm>
            <a:off x="0" y="0"/>
            <a:ext cx="12192000" cy="6858000"/>
          </a:xfrm>
          <a:prstGeom prst="rect">
            <a:avLst/>
          </a:prstGeom>
          <a:gradFill>
            <a:gsLst>
              <a:gs pos="6000">
                <a:schemeClr val="bg2">
                  <a:lumMod val="50000"/>
                  <a:alpha val="83000"/>
                </a:schemeClr>
              </a:gs>
              <a:gs pos="26000">
                <a:schemeClr val="bg2">
                  <a:lumMod val="50000"/>
                  <a:alpha val="63000"/>
                </a:schemeClr>
              </a:gs>
              <a:gs pos="50000">
                <a:schemeClr val="bg2">
                  <a:lumMod val="50000"/>
                  <a:alpha val="27000"/>
                </a:schemeClr>
              </a:gs>
              <a:gs pos="100000">
                <a:schemeClr val="bg2">
                  <a:lumMod val="50000"/>
                  <a:alpha val="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black">
          <a:xfrm>
            <a:off x="0" y="0"/>
            <a:ext cx="1621536" cy="987552"/>
          </a:xfrm>
          <a:prstGeom prst="rect">
            <a:avLst/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white">
          <a:xfrm>
            <a:off x="101600" y="1066800"/>
            <a:ext cx="3454400" cy="1219200"/>
          </a:xfrm>
          <a:prstGeom prst="rect">
            <a:avLst/>
          </a:prstGeom>
          <a:blipFill dpi="0" rotWithShape="1">
            <a:blip r:embed="rId13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Picture 136" descr="star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gray">
          <a:xfrm rot="-1315059">
            <a:off x="11546538" y="5872450"/>
            <a:ext cx="723900" cy="555625"/>
          </a:xfrm>
          <a:prstGeom prst="rect">
            <a:avLst/>
          </a:prstGeom>
          <a:noFill/>
        </p:spPr>
      </p:pic>
      <p:pic>
        <p:nvPicPr>
          <p:cNvPr id="11" name="Picture 139" descr="star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gray">
          <a:xfrm rot="-1315059" flipH="1" flipV="1">
            <a:off x="203200" y="4724401"/>
            <a:ext cx="567267" cy="434975"/>
          </a:xfrm>
          <a:prstGeom prst="rect">
            <a:avLst/>
          </a:prstGeom>
          <a:noFill/>
        </p:spPr>
      </p:pic>
      <p:pic>
        <p:nvPicPr>
          <p:cNvPr id="12" name="Picture 99" descr="star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gray">
          <a:xfrm rot="-1315059">
            <a:off x="711200" y="152401"/>
            <a:ext cx="922867" cy="708025"/>
          </a:xfrm>
          <a:prstGeom prst="rect">
            <a:avLst/>
          </a:prstGeom>
          <a:noFill/>
        </p:spPr>
      </p:pic>
      <p:cxnSp>
        <p:nvCxnSpPr>
          <p:cNvPr id="13" name="Straight Connector 12"/>
          <p:cNvCxnSpPr/>
          <p:nvPr/>
        </p:nvCxnSpPr>
        <p:spPr bwMode="white">
          <a:xfrm>
            <a:off x="1622595" y="0"/>
            <a:ext cx="0" cy="6858000"/>
          </a:xfrm>
          <a:prstGeom prst="line">
            <a:avLst/>
          </a:prstGeom>
          <a:ln>
            <a:solidFill>
              <a:srgbClr val="FFFFF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ltGray">
          <a:xfrm>
            <a:off x="11618976" y="0"/>
            <a:ext cx="0" cy="6858000"/>
          </a:xfrm>
          <a:prstGeom prst="line">
            <a:avLst/>
          </a:prstGeom>
          <a:ln>
            <a:solidFill>
              <a:srgbClr val="FFFFF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ltGray">
          <a:xfrm>
            <a:off x="3560064" y="0"/>
            <a:ext cx="0" cy="6858000"/>
          </a:xfrm>
          <a:prstGeom prst="line">
            <a:avLst/>
          </a:prstGeom>
          <a:ln>
            <a:solidFill>
              <a:srgbClr val="FFFFF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White">
          <a:xfrm>
            <a:off x="0" y="990600"/>
            <a:ext cx="12192000" cy="1588"/>
          </a:xfrm>
          <a:prstGeom prst="line">
            <a:avLst/>
          </a:prstGeom>
          <a:ln>
            <a:solidFill>
              <a:srgbClr val="FFFFF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White">
          <a:xfrm>
            <a:off x="7717536" y="1069848"/>
            <a:ext cx="4474464" cy="1588"/>
          </a:xfrm>
          <a:prstGeom prst="line">
            <a:avLst/>
          </a:prstGeom>
          <a:ln>
            <a:solidFill>
              <a:srgbClr val="FFFFF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01"/>
          <p:cNvGrpSpPr>
            <a:grpSpLocks/>
          </p:cNvGrpSpPr>
          <p:nvPr/>
        </p:nvGrpSpPr>
        <p:grpSpPr bwMode="ltGray">
          <a:xfrm>
            <a:off x="-82016" y="-103188"/>
            <a:ext cx="5466816" cy="4217988"/>
            <a:chOff x="-80" y="-65"/>
            <a:chExt cx="2624" cy="2631"/>
          </a:xfrm>
          <a:solidFill>
            <a:schemeClr val="bg2">
              <a:lumMod val="20000"/>
              <a:lumOff val="80000"/>
              <a:alpha val="10196"/>
            </a:schemeClr>
          </a:solidFill>
        </p:grpSpPr>
        <p:sp>
          <p:nvSpPr>
            <p:cNvPr id="19" name="Freeform 102"/>
            <p:cNvSpPr>
              <a:spLocks/>
            </p:cNvSpPr>
            <p:nvPr/>
          </p:nvSpPr>
          <p:spPr bwMode="ltGray">
            <a:xfrm>
              <a:off x="1703" y="0"/>
              <a:ext cx="73" cy="34"/>
            </a:xfrm>
            <a:custGeom>
              <a:avLst/>
              <a:gdLst>
                <a:gd name="connsiteX0" fmla="*/ 674 w 711"/>
                <a:gd name="connsiteY0" fmla="*/ 0 h 451"/>
                <a:gd name="connsiteX1" fmla="*/ 711 w 711"/>
                <a:gd name="connsiteY1" fmla="*/ 67 h 451"/>
                <a:gd name="connsiteX2" fmla="*/ 132 w 711"/>
                <a:gd name="connsiteY2" fmla="*/ 401 h 451"/>
                <a:gd name="connsiteX3" fmla="*/ 112 w 711"/>
                <a:gd name="connsiteY3" fmla="*/ 367 h 451"/>
                <a:gd name="connsiteX4" fmla="*/ 94 w 711"/>
                <a:gd name="connsiteY4" fmla="*/ 335 h 451"/>
                <a:gd name="connsiteX5" fmla="*/ 674 w 711"/>
                <a:gd name="connsiteY5" fmla="*/ 0 h 451"/>
                <a:gd name="connsiteX0" fmla="*/ 674 w 711"/>
                <a:gd name="connsiteY0" fmla="*/ 0 h 451"/>
                <a:gd name="connsiteX1" fmla="*/ 711 w 711"/>
                <a:gd name="connsiteY1" fmla="*/ 67 h 451"/>
                <a:gd name="connsiteX2" fmla="*/ 185 w 711"/>
                <a:gd name="connsiteY2" fmla="*/ 369 h 451"/>
                <a:gd name="connsiteX3" fmla="*/ 132 w 711"/>
                <a:gd name="connsiteY3" fmla="*/ 401 h 451"/>
                <a:gd name="connsiteX4" fmla="*/ 112 w 711"/>
                <a:gd name="connsiteY4" fmla="*/ 367 h 451"/>
                <a:gd name="connsiteX5" fmla="*/ 94 w 711"/>
                <a:gd name="connsiteY5" fmla="*/ 335 h 451"/>
                <a:gd name="connsiteX6" fmla="*/ 674 w 711"/>
                <a:gd name="connsiteY6" fmla="*/ 0 h 451"/>
                <a:gd name="connsiteX0" fmla="*/ 674 w 711"/>
                <a:gd name="connsiteY0" fmla="*/ 0 h 401"/>
                <a:gd name="connsiteX1" fmla="*/ 711 w 711"/>
                <a:gd name="connsiteY1" fmla="*/ 67 h 401"/>
                <a:gd name="connsiteX2" fmla="*/ 185 w 711"/>
                <a:gd name="connsiteY2" fmla="*/ 369 h 401"/>
                <a:gd name="connsiteX3" fmla="*/ 132 w 711"/>
                <a:gd name="connsiteY3" fmla="*/ 401 h 401"/>
                <a:gd name="connsiteX4" fmla="*/ 112 w 711"/>
                <a:gd name="connsiteY4" fmla="*/ 367 h 401"/>
                <a:gd name="connsiteX5" fmla="*/ 94 w 711"/>
                <a:gd name="connsiteY5" fmla="*/ 335 h 401"/>
                <a:gd name="connsiteX6" fmla="*/ 674 w 711"/>
                <a:gd name="connsiteY6" fmla="*/ 0 h 401"/>
                <a:gd name="connsiteX0" fmla="*/ 562 w 599"/>
                <a:gd name="connsiteY0" fmla="*/ 0 h 401"/>
                <a:gd name="connsiteX1" fmla="*/ 599 w 599"/>
                <a:gd name="connsiteY1" fmla="*/ 67 h 401"/>
                <a:gd name="connsiteX2" fmla="*/ 73 w 599"/>
                <a:gd name="connsiteY2" fmla="*/ 369 h 401"/>
                <a:gd name="connsiteX3" fmla="*/ 20 w 599"/>
                <a:gd name="connsiteY3" fmla="*/ 401 h 401"/>
                <a:gd name="connsiteX4" fmla="*/ 0 w 599"/>
                <a:gd name="connsiteY4" fmla="*/ 367 h 401"/>
                <a:gd name="connsiteX5" fmla="*/ 562 w 599"/>
                <a:gd name="connsiteY5" fmla="*/ 0 h 401"/>
                <a:gd name="connsiteX0" fmla="*/ 0 w 599"/>
                <a:gd name="connsiteY0" fmla="*/ 300 h 334"/>
                <a:gd name="connsiteX1" fmla="*/ 599 w 599"/>
                <a:gd name="connsiteY1" fmla="*/ 0 h 334"/>
                <a:gd name="connsiteX2" fmla="*/ 73 w 599"/>
                <a:gd name="connsiteY2" fmla="*/ 302 h 334"/>
                <a:gd name="connsiteX3" fmla="*/ 20 w 599"/>
                <a:gd name="connsiteY3" fmla="*/ 334 h 334"/>
                <a:gd name="connsiteX4" fmla="*/ 0 w 599"/>
                <a:gd name="connsiteY4" fmla="*/ 300 h 334"/>
                <a:gd name="connsiteX0" fmla="*/ 0 w 73"/>
                <a:gd name="connsiteY0" fmla="*/ 5 h 39"/>
                <a:gd name="connsiteX1" fmla="*/ 73 w 73"/>
                <a:gd name="connsiteY1" fmla="*/ 7 h 39"/>
                <a:gd name="connsiteX2" fmla="*/ 20 w 73"/>
                <a:gd name="connsiteY2" fmla="*/ 39 h 39"/>
                <a:gd name="connsiteX3" fmla="*/ 0 w 73"/>
                <a:gd name="connsiteY3" fmla="*/ 5 h 39"/>
                <a:gd name="connsiteX0" fmla="*/ 0 w 73"/>
                <a:gd name="connsiteY0" fmla="*/ 0 h 34"/>
                <a:gd name="connsiteX1" fmla="*/ 73 w 73"/>
                <a:gd name="connsiteY1" fmla="*/ 2 h 34"/>
                <a:gd name="connsiteX2" fmla="*/ 20 w 73"/>
                <a:gd name="connsiteY2" fmla="*/ 34 h 34"/>
                <a:gd name="connsiteX3" fmla="*/ 0 w 73"/>
                <a:gd name="connsiteY3" fmla="*/ 0 h 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" h="34">
                  <a:moveTo>
                    <a:pt x="0" y="0"/>
                  </a:moveTo>
                  <a:cubicBezTo>
                    <a:pt x="24" y="1"/>
                    <a:pt x="49" y="1"/>
                    <a:pt x="73" y="2"/>
                  </a:cubicBezTo>
                  <a:lnTo>
                    <a:pt x="20" y="34"/>
                  </a:lnTo>
                  <a:cubicBezTo>
                    <a:pt x="13" y="23"/>
                    <a:pt x="7" y="1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0" name="Freeform 103"/>
            <p:cNvSpPr>
              <a:spLocks/>
            </p:cNvSpPr>
            <p:nvPr/>
          </p:nvSpPr>
          <p:spPr bwMode="ltGray">
            <a:xfrm>
              <a:off x="1739" y="2"/>
              <a:ext cx="314" cy="131"/>
            </a:xfrm>
            <a:custGeom>
              <a:avLst/>
              <a:gdLst>
                <a:gd name="connsiteX0" fmla="*/ 607 w 638"/>
                <a:gd name="connsiteY0" fmla="*/ 0 h 353"/>
                <a:gd name="connsiteX1" fmla="*/ 638 w 638"/>
                <a:gd name="connsiteY1" fmla="*/ 71 h 353"/>
                <a:gd name="connsiteX2" fmla="*/ 33 w 638"/>
                <a:gd name="connsiteY2" fmla="*/ 353 h 353"/>
                <a:gd name="connsiteX3" fmla="*/ 0 w 638"/>
                <a:gd name="connsiteY3" fmla="*/ 284 h 353"/>
                <a:gd name="connsiteX4" fmla="*/ 129 w 638"/>
                <a:gd name="connsiteY4" fmla="*/ 222 h 353"/>
                <a:gd name="connsiteX5" fmla="*/ 607 w 638"/>
                <a:gd name="connsiteY5" fmla="*/ 0 h 353"/>
                <a:gd name="connsiteX0" fmla="*/ 607 w 638"/>
                <a:gd name="connsiteY0" fmla="*/ 0 h 353"/>
                <a:gd name="connsiteX1" fmla="*/ 638 w 638"/>
                <a:gd name="connsiteY1" fmla="*/ 71 h 353"/>
                <a:gd name="connsiteX2" fmla="*/ 314 w 638"/>
                <a:gd name="connsiteY2" fmla="*/ 222 h 353"/>
                <a:gd name="connsiteX3" fmla="*/ 33 w 638"/>
                <a:gd name="connsiteY3" fmla="*/ 353 h 353"/>
                <a:gd name="connsiteX4" fmla="*/ 0 w 638"/>
                <a:gd name="connsiteY4" fmla="*/ 284 h 353"/>
                <a:gd name="connsiteX5" fmla="*/ 129 w 638"/>
                <a:gd name="connsiteY5" fmla="*/ 222 h 353"/>
                <a:gd name="connsiteX6" fmla="*/ 607 w 638"/>
                <a:gd name="connsiteY6" fmla="*/ 0 h 353"/>
                <a:gd name="connsiteX0" fmla="*/ 129 w 638"/>
                <a:gd name="connsiteY0" fmla="*/ 151 h 282"/>
                <a:gd name="connsiteX1" fmla="*/ 638 w 638"/>
                <a:gd name="connsiteY1" fmla="*/ 0 h 282"/>
                <a:gd name="connsiteX2" fmla="*/ 314 w 638"/>
                <a:gd name="connsiteY2" fmla="*/ 151 h 282"/>
                <a:gd name="connsiteX3" fmla="*/ 33 w 638"/>
                <a:gd name="connsiteY3" fmla="*/ 282 h 282"/>
                <a:gd name="connsiteX4" fmla="*/ 0 w 638"/>
                <a:gd name="connsiteY4" fmla="*/ 213 h 282"/>
                <a:gd name="connsiteX5" fmla="*/ 129 w 638"/>
                <a:gd name="connsiteY5" fmla="*/ 151 h 282"/>
                <a:gd name="connsiteX0" fmla="*/ 129 w 314"/>
                <a:gd name="connsiteY0" fmla="*/ 0 h 131"/>
                <a:gd name="connsiteX1" fmla="*/ 314 w 314"/>
                <a:gd name="connsiteY1" fmla="*/ 0 h 131"/>
                <a:gd name="connsiteX2" fmla="*/ 33 w 314"/>
                <a:gd name="connsiteY2" fmla="*/ 131 h 131"/>
                <a:gd name="connsiteX3" fmla="*/ 0 w 314"/>
                <a:gd name="connsiteY3" fmla="*/ 62 h 131"/>
                <a:gd name="connsiteX4" fmla="*/ 129 w 314"/>
                <a:gd name="connsiteY4" fmla="*/ 0 h 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" h="131">
                  <a:moveTo>
                    <a:pt x="129" y="0"/>
                  </a:moveTo>
                  <a:lnTo>
                    <a:pt x="314" y="0"/>
                  </a:lnTo>
                  <a:lnTo>
                    <a:pt x="33" y="131"/>
                  </a:lnTo>
                  <a:lnTo>
                    <a:pt x="0" y="62"/>
                  </a:lnTo>
                  <a:lnTo>
                    <a:pt x="1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1" name="Freeform 104"/>
            <p:cNvSpPr>
              <a:spLocks/>
            </p:cNvSpPr>
            <p:nvPr/>
          </p:nvSpPr>
          <p:spPr bwMode="ltGray">
            <a:xfrm>
              <a:off x="1785" y="-65"/>
              <a:ext cx="654" cy="301"/>
            </a:xfrm>
            <a:custGeom>
              <a:avLst/>
              <a:gdLst/>
              <a:ahLst/>
              <a:cxnLst>
                <a:cxn ang="0">
                  <a:pos x="629" y="0"/>
                </a:cxn>
                <a:cxn ang="0">
                  <a:pos x="654" y="73"/>
                </a:cxn>
                <a:cxn ang="0">
                  <a:pos x="26" y="301"/>
                </a:cxn>
                <a:cxn ang="0">
                  <a:pos x="0" y="229"/>
                </a:cxn>
                <a:cxn ang="0">
                  <a:pos x="629" y="0"/>
                </a:cxn>
              </a:cxnLst>
              <a:rect l="0" t="0" r="r" b="b"/>
              <a:pathLst>
                <a:path w="654" h="301">
                  <a:moveTo>
                    <a:pt x="629" y="0"/>
                  </a:moveTo>
                  <a:lnTo>
                    <a:pt x="654" y="73"/>
                  </a:lnTo>
                  <a:lnTo>
                    <a:pt x="26" y="301"/>
                  </a:lnTo>
                  <a:lnTo>
                    <a:pt x="0" y="229"/>
                  </a:lnTo>
                  <a:lnTo>
                    <a:pt x="6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2" name="Freeform 105"/>
            <p:cNvSpPr>
              <a:spLocks/>
            </p:cNvSpPr>
            <p:nvPr/>
          </p:nvSpPr>
          <p:spPr bwMode="ltGray">
            <a:xfrm>
              <a:off x="1821" y="94"/>
              <a:ext cx="666" cy="248"/>
            </a:xfrm>
            <a:custGeom>
              <a:avLst/>
              <a:gdLst/>
              <a:ahLst/>
              <a:cxnLst>
                <a:cxn ang="0">
                  <a:pos x="647" y="0"/>
                </a:cxn>
                <a:cxn ang="0">
                  <a:pos x="666" y="75"/>
                </a:cxn>
                <a:cxn ang="0">
                  <a:pos x="20" y="248"/>
                </a:cxn>
                <a:cxn ang="0">
                  <a:pos x="0" y="174"/>
                </a:cxn>
                <a:cxn ang="0">
                  <a:pos x="647" y="0"/>
                </a:cxn>
              </a:cxnLst>
              <a:rect l="0" t="0" r="r" b="b"/>
              <a:pathLst>
                <a:path w="666" h="248">
                  <a:moveTo>
                    <a:pt x="647" y="0"/>
                  </a:moveTo>
                  <a:lnTo>
                    <a:pt x="666" y="75"/>
                  </a:lnTo>
                  <a:lnTo>
                    <a:pt x="20" y="248"/>
                  </a:lnTo>
                  <a:lnTo>
                    <a:pt x="0" y="174"/>
                  </a:lnTo>
                  <a:lnTo>
                    <a:pt x="6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3" name="Freeform 106"/>
            <p:cNvSpPr>
              <a:spLocks/>
            </p:cNvSpPr>
            <p:nvPr/>
          </p:nvSpPr>
          <p:spPr bwMode="ltGray">
            <a:xfrm>
              <a:off x="1848" y="258"/>
              <a:ext cx="673" cy="192"/>
            </a:xfrm>
            <a:custGeom>
              <a:avLst/>
              <a:gdLst/>
              <a:ahLst/>
              <a:cxnLst>
                <a:cxn ang="0">
                  <a:pos x="659" y="0"/>
                </a:cxn>
                <a:cxn ang="0">
                  <a:pos x="673" y="76"/>
                </a:cxn>
                <a:cxn ang="0">
                  <a:pos x="14" y="192"/>
                </a:cxn>
                <a:cxn ang="0">
                  <a:pos x="0" y="116"/>
                </a:cxn>
                <a:cxn ang="0">
                  <a:pos x="659" y="0"/>
                </a:cxn>
              </a:cxnLst>
              <a:rect l="0" t="0" r="r" b="b"/>
              <a:pathLst>
                <a:path w="673" h="192">
                  <a:moveTo>
                    <a:pt x="659" y="0"/>
                  </a:moveTo>
                  <a:lnTo>
                    <a:pt x="673" y="76"/>
                  </a:lnTo>
                  <a:lnTo>
                    <a:pt x="14" y="192"/>
                  </a:lnTo>
                  <a:lnTo>
                    <a:pt x="0" y="116"/>
                  </a:lnTo>
                  <a:lnTo>
                    <a:pt x="6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4" name="Freeform 107"/>
            <p:cNvSpPr>
              <a:spLocks/>
            </p:cNvSpPr>
            <p:nvPr/>
          </p:nvSpPr>
          <p:spPr bwMode="ltGray">
            <a:xfrm>
              <a:off x="1867" y="424"/>
              <a:ext cx="673" cy="136"/>
            </a:xfrm>
            <a:custGeom>
              <a:avLst/>
              <a:gdLst/>
              <a:ahLst/>
              <a:cxnLst>
                <a:cxn ang="0">
                  <a:pos x="666" y="0"/>
                </a:cxn>
                <a:cxn ang="0">
                  <a:pos x="673" y="78"/>
                </a:cxn>
                <a:cxn ang="0">
                  <a:pos x="6" y="136"/>
                </a:cxn>
                <a:cxn ang="0">
                  <a:pos x="0" y="59"/>
                </a:cxn>
                <a:cxn ang="0">
                  <a:pos x="666" y="0"/>
                </a:cxn>
              </a:cxnLst>
              <a:rect l="0" t="0" r="r" b="b"/>
              <a:pathLst>
                <a:path w="673" h="136">
                  <a:moveTo>
                    <a:pt x="666" y="0"/>
                  </a:moveTo>
                  <a:lnTo>
                    <a:pt x="673" y="78"/>
                  </a:lnTo>
                  <a:lnTo>
                    <a:pt x="6" y="136"/>
                  </a:lnTo>
                  <a:lnTo>
                    <a:pt x="0" y="59"/>
                  </a:lnTo>
                  <a:lnTo>
                    <a:pt x="6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5" name="Rectangle 108"/>
            <p:cNvSpPr>
              <a:spLocks noChangeArrowheads="1"/>
            </p:cNvSpPr>
            <p:nvPr/>
          </p:nvSpPr>
          <p:spPr bwMode="ltGray">
            <a:xfrm>
              <a:off x="1875" y="593"/>
              <a:ext cx="669" cy="77"/>
            </a:xfrm>
            <a:prstGeom prst="rect">
              <a:avLst/>
            </a:prstGeom>
            <a:grpFill/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6" name="Freeform 109"/>
            <p:cNvSpPr>
              <a:spLocks/>
            </p:cNvSpPr>
            <p:nvPr/>
          </p:nvSpPr>
          <p:spPr bwMode="ltGray">
            <a:xfrm>
              <a:off x="1867" y="703"/>
              <a:ext cx="673" cy="135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673" y="59"/>
                </a:cxn>
                <a:cxn ang="0">
                  <a:pos x="667" y="135"/>
                </a:cxn>
                <a:cxn ang="0">
                  <a:pos x="0" y="76"/>
                </a:cxn>
                <a:cxn ang="0">
                  <a:pos x="7" y="0"/>
                </a:cxn>
              </a:cxnLst>
              <a:rect l="0" t="0" r="r" b="b"/>
              <a:pathLst>
                <a:path w="673" h="135">
                  <a:moveTo>
                    <a:pt x="7" y="0"/>
                  </a:moveTo>
                  <a:lnTo>
                    <a:pt x="673" y="59"/>
                  </a:lnTo>
                  <a:lnTo>
                    <a:pt x="667" y="135"/>
                  </a:lnTo>
                  <a:lnTo>
                    <a:pt x="0" y="76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7" name="Freeform 110"/>
            <p:cNvSpPr>
              <a:spLocks/>
            </p:cNvSpPr>
            <p:nvPr/>
          </p:nvSpPr>
          <p:spPr bwMode="ltGray">
            <a:xfrm>
              <a:off x="1849" y="813"/>
              <a:ext cx="674" cy="192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674" y="116"/>
                </a:cxn>
                <a:cxn ang="0">
                  <a:pos x="660" y="192"/>
                </a:cxn>
                <a:cxn ang="0">
                  <a:pos x="0" y="75"/>
                </a:cxn>
                <a:cxn ang="0">
                  <a:pos x="14" y="0"/>
                </a:cxn>
              </a:cxnLst>
              <a:rect l="0" t="0" r="r" b="b"/>
              <a:pathLst>
                <a:path w="674" h="192">
                  <a:moveTo>
                    <a:pt x="14" y="0"/>
                  </a:moveTo>
                  <a:lnTo>
                    <a:pt x="674" y="116"/>
                  </a:lnTo>
                  <a:lnTo>
                    <a:pt x="660" y="192"/>
                  </a:lnTo>
                  <a:lnTo>
                    <a:pt x="0" y="75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8" name="Freeform 111"/>
            <p:cNvSpPr>
              <a:spLocks/>
            </p:cNvSpPr>
            <p:nvPr/>
          </p:nvSpPr>
          <p:spPr bwMode="ltGray">
            <a:xfrm>
              <a:off x="1822" y="921"/>
              <a:ext cx="667" cy="247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667" y="173"/>
                </a:cxn>
                <a:cxn ang="0">
                  <a:pos x="647" y="247"/>
                </a:cxn>
                <a:cxn ang="0">
                  <a:pos x="0" y="74"/>
                </a:cxn>
                <a:cxn ang="0">
                  <a:pos x="20" y="0"/>
                </a:cxn>
              </a:cxnLst>
              <a:rect l="0" t="0" r="r" b="b"/>
              <a:pathLst>
                <a:path w="667" h="247">
                  <a:moveTo>
                    <a:pt x="20" y="0"/>
                  </a:moveTo>
                  <a:lnTo>
                    <a:pt x="667" y="173"/>
                  </a:lnTo>
                  <a:lnTo>
                    <a:pt x="647" y="247"/>
                  </a:lnTo>
                  <a:lnTo>
                    <a:pt x="0" y="74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9" name="Freeform 112"/>
            <p:cNvSpPr>
              <a:spLocks/>
            </p:cNvSpPr>
            <p:nvPr/>
          </p:nvSpPr>
          <p:spPr bwMode="ltGray">
            <a:xfrm>
              <a:off x="1787" y="1027"/>
              <a:ext cx="655" cy="301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655" y="229"/>
                </a:cxn>
                <a:cxn ang="0">
                  <a:pos x="629" y="301"/>
                </a:cxn>
                <a:cxn ang="0">
                  <a:pos x="0" y="72"/>
                </a:cxn>
                <a:cxn ang="0">
                  <a:pos x="26" y="0"/>
                </a:cxn>
              </a:cxnLst>
              <a:rect l="0" t="0" r="r" b="b"/>
              <a:pathLst>
                <a:path w="655" h="301">
                  <a:moveTo>
                    <a:pt x="26" y="0"/>
                  </a:moveTo>
                  <a:lnTo>
                    <a:pt x="655" y="229"/>
                  </a:lnTo>
                  <a:lnTo>
                    <a:pt x="629" y="301"/>
                  </a:lnTo>
                  <a:lnTo>
                    <a:pt x="0" y="72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0" name="Freeform 113"/>
            <p:cNvSpPr>
              <a:spLocks/>
            </p:cNvSpPr>
            <p:nvPr/>
          </p:nvSpPr>
          <p:spPr bwMode="ltGray">
            <a:xfrm>
              <a:off x="1742" y="1130"/>
              <a:ext cx="639" cy="353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639" y="283"/>
                </a:cxn>
                <a:cxn ang="0">
                  <a:pos x="606" y="353"/>
                </a:cxn>
                <a:cxn ang="0">
                  <a:pos x="0" y="70"/>
                </a:cxn>
                <a:cxn ang="0">
                  <a:pos x="32" y="0"/>
                </a:cxn>
              </a:cxnLst>
              <a:rect l="0" t="0" r="r" b="b"/>
              <a:pathLst>
                <a:path w="639" h="353">
                  <a:moveTo>
                    <a:pt x="32" y="0"/>
                  </a:moveTo>
                  <a:lnTo>
                    <a:pt x="639" y="283"/>
                  </a:lnTo>
                  <a:lnTo>
                    <a:pt x="606" y="353"/>
                  </a:lnTo>
                  <a:lnTo>
                    <a:pt x="0" y="7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1" name="Freeform 114"/>
            <p:cNvSpPr>
              <a:spLocks/>
            </p:cNvSpPr>
            <p:nvPr/>
          </p:nvSpPr>
          <p:spPr bwMode="ltGray">
            <a:xfrm>
              <a:off x="1689" y="1230"/>
              <a:ext cx="617" cy="400"/>
            </a:xfrm>
            <a:custGeom>
              <a:avLst/>
              <a:gdLst/>
              <a:ahLst/>
              <a:cxnLst>
                <a:cxn ang="0">
                  <a:pos x="37" y="0"/>
                </a:cxn>
                <a:cxn ang="0">
                  <a:pos x="617" y="334"/>
                </a:cxn>
                <a:cxn ang="0">
                  <a:pos x="579" y="400"/>
                </a:cxn>
                <a:cxn ang="0">
                  <a:pos x="0" y="66"/>
                </a:cxn>
                <a:cxn ang="0">
                  <a:pos x="37" y="0"/>
                </a:cxn>
              </a:cxnLst>
              <a:rect l="0" t="0" r="r" b="b"/>
              <a:pathLst>
                <a:path w="617" h="400">
                  <a:moveTo>
                    <a:pt x="37" y="0"/>
                  </a:moveTo>
                  <a:lnTo>
                    <a:pt x="617" y="334"/>
                  </a:lnTo>
                  <a:lnTo>
                    <a:pt x="579" y="400"/>
                  </a:lnTo>
                  <a:lnTo>
                    <a:pt x="0" y="66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2" name="Freeform 115"/>
            <p:cNvSpPr>
              <a:spLocks/>
            </p:cNvSpPr>
            <p:nvPr/>
          </p:nvSpPr>
          <p:spPr bwMode="ltGray">
            <a:xfrm>
              <a:off x="1627" y="1325"/>
              <a:ext cx="592" cy="446"/>
            </a:xfrm>
            <a:custGeom>
              <a:avLst/>
              <a:gdLst/>
              <a:ahLst/>
              <a:cxnLst>
                <a:cxn ang="0">
                  <a:pos x="44" y="0"/>
                </a:cxn>
                <a:cxn ang="0">
                  <a:pos x="592" y="383"/>
                </a:cxn>
                <a:cxn ang="0">
                  <a:pos x="548" y="446"/>
                </a:cxn>
                <a:cxn ang="0">
                  <a:pos x="0" y="62"/>
                </a:cxn>
                <a:cxn ang="0">
                  <a:pos x="44" y="0"/>
                </a:cxn>
              </a:cxnLst>
              <a:rect l="0" t="0" r="r" b="b"/>
              <a:pathLst>
                <a:path w="592" h="446">
                  <a:moveTo>
                    <a:pt x="44" y="0"/>
                  </a:moveTo>
                  <a:lnTo>
                    <a:pt x="592" y="383"/>
                  </a:lnTo>
                  <a:lnTo>
                    <a:pt x="548" y="446"/>
                  </a:lnTo>
                  <a:lnTo>
                    <a:pt x="0" y="62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3" name="Freeform 116"/>
            <p:cNvSpPr>
              <a:spLocks/>
            </p:cNvSpPr>
            <p:nvPr/>
          </p:nvSpPr>
          <p:spPr bwMode="ltGray">
            <a:xfrm>
              <a:off x="1558" y="1414"/>
              <a:ext cx="562" cy="489"/>
            </a:xfrm>
            <a:custGeom>
              <a:avLst/>
              <a:gdLst/>
              <a:ahLst/>
              <a:cxnLst>
                <a:cxn ang="0">
                  <a:pos x="49" y="0"/>
                </a:cxn>
                <a:cxn ang="0">
                  <a:pos x="562" y="430"/>
                </a:cxn>
                <a:cxn ang="0">
                  <a:pos x="511" y="489"/>
                </a:cxn>
                <a:cxn ang="0">
                  <a:pos x="0" y="58"/>
                </a:cxn>
                <a:cxn ang="0">
                  <a:pos x="49" y="0"/>
                </a:cxn>
              </a:cxnLst>
              <a:rect l="0" t="0" r="r" b="b"/>
              <a:pathLst>
                <a:path w="562" h="489">
                  <a:moveTo>
                    <a:pt x="49" y="0"/>
                  </a:moveTo>
                  <a:lnTo>
                    <a:pt x="562" y="430"/>
                  </a:lnTo>
                  <a:lnTo>
                    <a:pt x="511" y="489"/>
                  </a:lnTo>
                  <a:lnTo>
                    <a:pt x="0" y="58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4" name="Freeform 117"/>
            <p:cNvSpPr>
              <a:spLocks/>
            </p:cNvSpPr>
            <p:nvPr/>
          </p:nvSpPr>
          <p:spPr bwMode="ltGray">
            <a:xfrm>
              <a:off x="1480" y="1498"/>
              <a:ext cx="529" cy="527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529" y="473"/>
                </a:cxn>
                <a:cxn ang="0">
                  <a:pos x="474" y="527"/>
                </a:cxn>
                <a:cxn ang="0">
                  <a:pos x="0" y="54"/>
                </a:cxn>
                <a:cxn ang="0">
                  <a:pos x="56" y="0"/>
                </a:cxn>
              </a:cxnLst>
              <a:rect l="0" t="0" r="r" b="b"/>
              <a:pathLst>
                <a:path w="529" h="527">
                  <a:moveTo>
                    <a:pt x="56" y="0"/>
                  </a:moveTo>
                  <a:lnTo>
                    <a:pt x="529" y="473"/>
                  </a:lnTo>
                  <a:lnTo>
                    <a:pt x="474" y="527"/>
                  </a:lnTo>
                  <a:lnTo>
                    <a:pt x="0" y="54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5" name="Freeform 118"/>
            <p:cNvSpPr>
              <a:spLocks/>
            </p:cNvSpPr>
            <p:nvPr/>
          </p:nvSpPr>
          <p:spPr bwMode="ltGray">
            <a:xfrm>
              <a:off x="1397" y="1574"/>
              <a:ext cx="490" cy="562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490" y="513"/>
                </a:cxn>
                <a:cxn ang="0">
                  <a:pos x="430" y="562"/>
                </a:cxn>
                <a:cxn ang="0">
                  <a:pos x="0" y="51"/>
                </a:cxn>
                <a:cxn ang="0">
                  <a:pos x="59" y="0"/>
                </a:cxn>
              </a:cxnLst>
              <a:rect l="0" t="0" r="r" b="b"/>
              <a:pathLst>
                <a:path w="490" h="562">
                  <a:moveTo>
                    <a:pt x="59" y="0"/>
                  </a:moveTo>
                  <a:lnTo>
                    <a:pt x="490" y="513"/>
                  </a:lnTo>
                  <a:lnTo>
                    <a:pt x="430" y="562"/>
                  </a:lnTo>
                  <a:lnTo>
                    <a:pt x="0" y="51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6" name="Freeform 119"/>
            <p:cNvSpPr>
              <a:spLocks/>
            </p:cNvSpPr>
            <p:nvPr/>
          </p:nvSpPr>
          <p:spPr bwMode="ltGray">
            <a:xfrm>
              <a:off x="1308" y="1644"/>
              <a:ext cx="446" cy="593"/>
            </a:xfrm>
            <a:custGeom>
              <a:avLst/>
              <a:gdLst/>
              <a:ahLst/>
              <a:cxnLst>
                <a:cxn ang="0">
                  <a:pos x="64" y="0"/>
                </a:cxn>
                <a:cxn ang="0">
                  <a:pos x="446" y="548"/>
                </a:cxn>
                <a:cxn ang="0">
                  <a:pos x="384" y="593"/>
                </a:cxn>
                <a:cxn ang="0">
                  <a:pos x="0" y="45"/>
                </a:cxn>
                <a:cxn ang="0">
                  <a:pos x="64" y="0"/>
                </a:cxn>
              </a:cxnLst>
              <a:rect l="0" t="0" r="r" b="b"/>
              <a:pathLst>
                <a:path w="446" h="593">
                  <a:moveTo>
                    <a:pt x="64" y="0"/>
                  </a:moveTo>
                  <a:lnTo>
                    <a:pt x="446" y="548"/>
                  </a:lnTo>
                  <a:lnTo>
                    <a:pt x="384" y="593"/>
                  </a:lnTo>
                  <a:lnTo>
                    <a:pt x="0" y="45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7" name="Freeform 120"/>
            <p:cNvSpPr>
              <a:spLocks/>
            </p:cNvSpPr>
            <p:nvPr/>
          </p:nvSpPr>
          <p:spPr bwMode="ltGray">
            <a:xfrm>
              <a:off x="1214" y="1707"/>
              <a:ext cx="401" cy="618"/>
            </a:xfrm>
            <a:custGeom>
              <a:avLst/>
              <a:gdLst/>
              <a:ahLst/>
              <a:cxnLst>
                <a:cxn ang="0">
                  <a:pos x="66" y="0"/>
                </a:cxn>
                <a:cxn ang="0">
                  <a:pos x="401" y="579"/>
                </a:cxn>
                <a:cxn ang="0">
                  <a:pos x="334" y="618"/>
                </a:cxn>
                <a:cxn ang="0">
                  <a:pos x="0" y="38"/>
                </a:cxn>
                <a:cxn ang="0">
                  <a:pos x="66" y="0"/>
                </a:cxn>
              </a:cxnLst>
              <a:rect l="0" t="0" r="r" b="b"/>
              <a:pathLst>
                <a:path w="401" h="618">
                  <a:moveTo>
                    <a:pt x="66" y="0"/>
                  </a:moveTo>
                  <a:lnTo>
                    <a:pt x="401" y="579"/>
                  </a:lnTo>
                  <a:lnTo>
                    <a:pt x="334" y="618"/>
                  </a:lnTo>
                  <a:lnTo>
                    <a:pt x="0" y="38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8" name="Freeform 121"/>
            <p:cNvSpPr>
              <a:spLocks/>
            </p:cNvSpPr>
            <p:nvPr/>
          </p:nvSpPr>
          <p:spPr bwMode="ltGray">
            <a:xfrm>
              <a:off x="1115" y="1760"/>
              <a:ext cx="353" cy="640"/>
            </a:xfrm>
            <a:custGeom>
              <a:avLst/>
              <a:gdLst/>
              <a:ahLst/>
              <a:cxnLst>
                <a:cxn ang="0">
                  <a:pos x="69" y="0"/>
                </a:cxn>
                <a:cxn ang="0">
                  <a:pos x="353" y="607"/>
                </a:cxn>
                <a:cxn ang="0">
                  <a:pos x="282" y="640"/>
                </a:cxn>
                <a:cxn ang="0">
                  <a:pos x="0" y="33"/>
                </a:cxn>
                <a:cxn ang="0">
                  <a:pos x="69" y="0"/>
                </a:cxn>
              </a:cxnLst>
              <a:rect l="0" t="0" r="r" b="b"/>
              <a:pathLst>
                <a:path w="353" h="640">
                  <a:moveTo>
                    <a:pt x="69" y="0"/>
                  </a:moveTo>
                  <a:lnTo>
                    <a:pt x="353" y="607"/>
                  </a:lnTo>
                  <a:lnTo>
                    <a:pt x="282" y="640"/>
                  </a:lnTo>
                  <a:lnTo>
                    <a:pt x="0" y="33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9" name="Freeform 122"/>
            <p:cNvSpPr>
              <a:spLocks/>
            </p:cNvSpPr>
            <p:nvPr/>
          </p:nvSpPr>
          <p:spPr bwMode="ltGray">
            <a:xfrm>
              <a:off x="1012" y="1806"/>
              <a:ext cx="301" cy="656"/>
            </a:xfrm>
            <a:custGeom>
              <a:avLst/>
              <a:gdLst/>
              <a:ahLst/>
              <a:cxnLst>
                <a:cxn ang="0">
                  <a:pos x="72" y="0"/>
                </a:cxn>
                <a:cxn ang="0">
                  <a:pos x="301" y="629"/>
                </a:cxn>
                <a:cxn ang="0">
                  <a:pos x="228" y="656"/>
                </a:cxn>
                <a:cxn ang="0">
                  <a:pos x="0" y="27"/>
                </a:cxn>
                <a:cxn ang="0">
                  <a:pos x="72" y="0"/>
                </a:cxn>
              </a:cxnLst>
              <a:rect l="0" t="0" r="r" b="b"/>
              <a:pathLst>
                <a:path w="301" h="656">
                  <a:moveTo>
                    <a:pt x="72" y="0"/>
                  </a:moveTo>
                  <a:lnTo>
                    <a:pt x="301" y="629"/>
                  </a:lnTo>
                  <a:lnTo>
                    <a:pt x="228" y="656"/>
                  </a:lnTo>
                  <a:lnTo>
                    <a:pt x="0" y="27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0" name="Freeform 123"/>
            <p:cNvSpPr>
              <a:spLocks/>
            </p:cNvSpPr>
            <p:nvPr/>
          </p:nvSpPr>
          <p:spPr bwMode="ltGray">
            <a:xfrm>
              <a:off x="906" y="1844"/>
              <a:ext cx="248" cy="666"/>
            </a:xfrm>
            <a:custGeom>
              <a:avLst/>
              <a:gdLst/>
              <a:ahLst/>
              <a:cxnLst>
                <a:cxn ang="0">
                  <a:pos x="74" y="0"/>
                </a:cxn>
                <a:cxn ang="0">
                  <a:pos x="248" y="646"/>
                </a:cxn>
                <a:cxn ang="0">
                  <a:pos x="173" y="666"/>
                </a:cxn>
                <a:cxn ang="0">
                  <a:pos x="0" y="18"/>
                </a:cxn>
                <a:cxn ang="0">
                  <a:pos x="74" y="0"/>
                </a:cxn>
              </a:cxnLst>
              <a:rect l="0" t="0" r="r" b="b"/>
              <a:pathLst>
                <a:path w="248" h="666">
                  <a:moveTo>
                    <a:pt x="74" y="0"/>
                  </a:moveTo>
                  <a:lnTo>
                    <a:pt x="248" y="646"/>
                  </a:lnTo>
                  <a:lnTo>
                    <a:pt x="173" y="666"/>
                  </a:lnTo>
                  <a:lnTo>
                    <a:pt x="0" y="18"/>
                  </a:lnTo>
                  <a:lnTo>
                    <a:pt x="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1" name="Freeform 124"/>
            <p:cNvSpPr>
              <a:spLocks/>
            </p:cNvSpPr>
            <p:nvPr/>
          </p:nvSpPr>
          <p:spPr bwMode="ltGray">
            <a:xfrm>
              <a:off x="798" y="1870"/>
              <a:ext cx="192" cy="673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192" y="660"/>
                </a:cxn>
                <a:cxn ang="0">
                  <a:pos x="116" y="673"/>
                </a:cxn>
                <a:cxn ang="0">
                  <a:pos x="0" y="13"/>
                </a:cxn>
                <a:cxn ang="0">
                  <a:pos x="76" y="0"/>
                </a:cxn>
              </a:cxnLst>
              <a:rect l="0" t="0" r="r" b="b"/>
              <a:pathLst>
                <a:path w="192" h="673">
                  <a:moveTo>
                    <a:pt x="76" y="0"/>
                  </a:moveTo>
                  <a:lnTo>
                    <a:pt x="192" y="660"/>
                  </a:lnTo>
                  <a:lnTo>
                    <a:pt x="116" y="673"/>
                  </a:lnTo>
                  <a:lnTo>
                    <a:pt x="0" y="13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2" name="Freeform 125"/>
            <p:cNvSpPr>
              <a:spLocks/>
            </p:cNvSpPr>
            <p:nvPr/>
          </p:nvSpPr>
          <p:spPr bwMode="ltGray">
            <a:xfrm>
              <a:off x="688" y="1888"/>
              <a:ext cx="136" cy="673"/>
            </a:xfrm>
            <a:custGeom>
              <a:avLst/>
              <a:gdLst/>
              <a:ahLst/>
              <a:cxnLst>
                <a:cxn ang="0">
                  <a:pos x="77" y="0"/>
                </a:cxn>
                <a:cxn ang="0">
                  <a:pos x="136" y="667"/>
                </a:cxn>
                <a:cxn ang="0">
                  <a:pos x="58" y="673"/>
                </a:cxn>
                <a:cxn ang="0">
                  <a:pos x="0" y="7"/>
                </a:cxn>
                <a:cxn ang="0">
                  <a:pos x="77" y="0"/>
                </a:cxn>
              </a:cxnLst>
              <a:rect l="0" t="0" r="r" b="b"/>
              <a:pathLst>
                <a:path w="136" h="673">
                  <a:moveTo>
                    <a:pt x="77" y="0"/>
                  </a:moveTo>
                  <a:lnTo>
                    <a:pt x="136" y="667"/>
                  </a:lnTo>
                  <a:lnTo>
                    <a:pt x="58" y="673"/>
                  </a:lnTo>
                  <a:lnTo>
                    <a:pt x="0" y="7"/>
                  </a:lnTo>
                  <a:lnTo>
                    <a:pt x="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3" name="Rectangle 126"/>
            <p:cNvSpPr>
              <a:spLocks noChangeArrowheads="1"/>
            </p:cNvSpPr>
            <p:nvPr/>
          </p:nvSpPr>
          <p:spPr bwMode="ltGray">
            <a:xfrm>
              <a:off x="578" y="1896"/>
              <a:ext cx="77" cy="670"/>
            </a:xfrm>
            <a:prstGeom prst="rect">
              <a:avLst/>
            </a:prstGeom>
            <a:grpFill/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4" name="Freeform 127"/>
            <p:cNvSpPr>
              <a:spLocks/>
            </p:cNvSpPr>
            <p:nvPr/>
          </p:nvSpPr>
          <p:spPr bwMode="ltGray">
            <a:xfrm>
              <a:off x="410" y="1889"/>
              <a:ext cx="135" cy="673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135" y="7"/>
                </a:cxn>
                <a:cxn ang="0">
                  <a:pos x="76" y="673"/>
                </a:cxn>
                <a:cxn ang="0">
                  <a:pos x="0" y="666"/>
                </a:cxn>
                <a:cxn ang="0">
                  <a:pos x="59" y="0"/>
                </a:cxn>
              </a:cxnLst>
              <a:rect l="0" t="0" r="r" b="b"/>
              <a:pathLst>
                <a:path w="135" h="673">
                  <a:moveTo>
                    <a:pt x="59" y="0"/>
                  </a:moveTo>
                  <a:lnTo>
                    <a:pt x="135" y="7"/>
                  </a:lnTo>
                  <a:lnTo>
                    <a:pt x="76" y="673"/>
                  </a:lnTo>
                  <a:lnTo>
                    <a:pt x="0" y="666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5" name="Freeform 128"/>
            <p:cNvSpPr>
              <a:spLocks/>
            </p:cNvSpPr>
            <p:nvPr/>
          </p:nvSpPr>
          <p:spPr bwMode="ltGray">
            <a:xfrm>
              <a:off x="243" y="1872"/>
              <a:ext cx="192" cy="672"/>
            </a:xfrm>
            <a:custGeom>
              <a:avLst/>
              <a:gdLst/>
              <a:ahLst/>
              <a:cxnLst>
                <a:cxn ang="0">
                  <a:pos x="117" y="0"/>
                </a:cxn>
                <a:cxn ang="0">
                  <a:pos x="192" y="13"/>
                </a:cxn>
                <a:cxn ang="0">
                  <a:pos x="76" y="672"/>
                </a:cxn>
                <a:cxn ang="0">
                  <a:pos x="0" y="659"/>
                </a:cxn>
                <a:cxn ang="0">
                  <a:pos x="117" y="0"/>
                </a:cxn>
              </a:cxnLst>
              <a:rect l="0" t="0" r="r" b="b"/>
              <a:pathLst>
                <a:path w="192" h="672">
                  <a:moveTo>
                    <a:pt x="117" y="0"/>
                  </a:moveTo>
                  <a:lnTo>
                    <a:pt x="192" y="13"/>
                  </a:lnTo>
                  <a:lnTo>
                    <a:pt x="76" y="672"/>
                  </a:lnTo>
                  <a:lnTo>
                    <a:pt x="0" y="659"/>
                  </a:lnTo>
                  <a:lnTo>
                    <a:pt x="1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" name="Freeform 129"/>
            <p:cNvSpPr>
              <a:spLocks/>
            </p:cNvSpPr>
            <p:nvPr/>
          </p:nvSpPr>
          <p:spPr bwMode="ltGray">
            <a:xfrm>
              <a:off x="80" y="1845"/>
              <a:ext cx="247" cy="666"/>
            </a:xfrm>
            <a:custGeom>
              <a:avLst/>
              <a:gdLst/>
              <a:ahLst/>
              <a:cxnLst>
                <a:cxn ang="0">
                  <a:pos x="172" y="0"/>
                </a:cxn>
                <a:cxn ang="0">
                  <a:pos x="247" y="20"/>
                </a:cxn>
                <a:cxn ang="0">
                  <a:pos x="74" y="666"/>
                </a:cxn>
                <a:cxn ang="0">
                  <a:pos x="0" y="646"/>
                </a:cxn>
                <a:cxn ang="0">
                  <a:pos x="172" y="0"/>
                </a:cxn>
              </a:cxnLst>
              <a:rect l="0" t="0" r="r" b="b"/>
              <a:pathLst>
                <a:path w="247" h="666">
                  <a:moveTo>
                    <a:pt x="172" y="0"/>
                  </a:moveTo>
                  <a:lnTo>
                    <a:pt x="247" y="20"/>
                  </a:lnTo>
                  <a:lnTo>
                    <a:pt x="74" y="666"/>
                  </a:lnTo>
                  <a:lnTo>
                    <a:pt x="0" y="646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7" name="Freeform 130"/>
            <p:cNvSpPr>
              <a:spLocks/>
            </p:cNvSpPr>
            <p:nvPr/>
          </p:nvSpPr>
          <p:spPr bwMode="ltGray">
            <a:xfrm>
              <a:off x="-80" y="1808"/>
              <a:ext cx="301" cy="656"/>
            </a:xfrm>
            <a:custGeom>
              <a:avLst/>
              <a:gdLst/>
              <a:ahLst/>
              <a:cxnLst>
                <a:cxn ang="0">
                  <a:pos x="229" y="0"/>
                </a:cxn>
                <a:cxn ang="0">
                  <a:pos x="301" y="27"/>
                </a:cxn>
                <a:cxn ang="0">
                  <a:pos x="72" y="656"/>
                </a:cxn>
                <a:cxn ang="0">
                  <a:pos x="0" y="629"/>
                </a:cxn>
                <a:cxn ang="0">
                  <a:pos x="229" y="0"/>
                </a:cxn>
              </a:cxnLst>
              <a:rect l="0" t="0" r="r" b="b"/>
              <a:pathLst>
                <a:path w="301" h="656">
                  <a:moveTo>
                    <a:pt x="229" y="0"/>
                  </a:moveTo>
                  <a:lnTo>
                    <a:pt x="301" y="27"/>
                  </a:lnTo>
                  <a:lnTo>
                    <a:pt x="72" y="656"/>
                  </a:lnTo>
                  <a:lnTo>
                    <a:pt x="0" y="629"/>
                  </a:lnTo>
                  <a:lnTo>
                    <a:pt x="2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8" name="Freeform 131"/>
            <p:cNvSpPr>
              <a:spLocks/>
            </p:cNvSpPr>
            <p:nvPr/>
          </p:nvSpPr>
          <p:spPr bwMode="ltGray">
            <a:xfrm>
              <a:off x="-42" y="1764"/>
              <a:ext cx="160" cy="377"/>
            </a:xfrm>
            <a:custGeom>
              <a:avLst/>
              <a:gdLst>
                <a:gd name="connsiteX0" fmla="*/ 283 w 353"/>
                <a:gd name="connsiteY0" fmla="*/ 0 h 639"/>
                <a:gd name="connsiteX1" fmla="*/ 353 w 353"/>
                <a:gd name="connsiteY1" fmla="*/ 33 h 639"/>
                <a:gd name="connsiteX2" fmla="*/ 70 w 353"/>
                <a:gd name="connsiteY2" fmla="*/ 639 h 639"/>
                <a:gd name="connsiteX3" fmla="*/ 0 w 353"/>
                <a:gd name="connsiteY3" fmla="*/ 606 h 639"/>
                <a:gd name="connsiteX4" fmla="*/ 193 w 353"/>
                <a:gd name="connsiteY4" fmla="*/ 193 h 639"/>
                <a:gd name="connsiteX5" fmla="*/ 283 w 353"/>
                <a:gd name="connsiteY5" fmla="*/ 0 h 639"/>
                <a:gd name="connsiteX0" fmla="*/ 283 w 353"/>
                <a:gd name="connsiteY0" fmla="*/ 0 h 639"/>
                <a:gd name="connsiteX1" fmla="*/ 353 w 353"/>
                <a:gd name="connsiteY1" fmla="*/ 33 h 639"/>
                <a:gd name="connsiteX2" fmla="*/ 193 w 353"/>
                <a:gd name="connsiteY2" fmla="*/ 377 h 639"/>
                <a:gd name="connsiteX3" fmla="*/ 70 w 353"/>
                <a:gd name="connsiteY3" fmla="*/ 639 h 639"/>
                <a:gd name="connsiteX4" fmla="*/ 0 w 353"/>
                <a:gd name="connsiteY4" fmla="*/ 606 h 639"/>
                <a:gd name="connsiteX5" fmla="*/ 193 w 353"/>
                <a:gd name="connsiteY5" fmla="*/ 193 h 639"/>
                <a:gd name="connsiteX6" fmla="*/ 283 w 353"/>
                <a:gd name="connsiteY6" fmla="*/ 0 h 639"/>
                <a:gd name="connsiteX0" fmla="*/ 283 w 353"/>
                <a:gd name="connsiteY0" fmla="*/ 0 h 606"/>
                <a:gd name="connsiteX1" fmla="*/ 353 w 353"/>
                <a:gd name="connsiteY1" fmla="*/ 33 h 606"/>
                <a:gd name="connsiteX2" fmla="*/ 193 w 353"/>
                <a:gd name="connsiteY2" fmla="*/ 377 h 606"/>
                <a:gd name="connsiteX3" fmla="*/ 0 w 353"/>
                <a:gd name="connsiteY3" fmla="*/ 606 h 606"/>
                <a:gd name="connsiteX4" fmla="*/ 193 w 353"/>
                <a:gd name="connsiteY4" fmla="*/ 193 h 606"/>
                <a:gd name="connsiteX5" fmla="*/ 283 w 353"/>
                <a:gd name="connsiteY5" fmla="*/ 0 h 606"/>
                <a:gd name="connsiteX0" fmla="*/ 90 w 160"/>
                <a:gd name="connsiteY0" fmla="*/ 0 h 377"/>
                <a:gd name="connsiteX1" fmla="*/ 160 w 160"/>
                <a:gd name="connsiteY1" fmla="*/ 33 h 377"/>
                <a:gd name="connsiteX2" fmla="*/ 0 w 160"/>
                <a:gd name="connsiteY2" fmla="*/ 377 h 377"/>
                <a:gd name="connsiteX3" fmla="*/ 0 w 160"/>
                <a:gd name="connsiteY3" fmla="*/ 193 h 377"/>
                <a:gd name="connsiteX4" fmla="*/ 90 w 160"/>
                <a:gd name="connsiteY4" fmla="*/ 0 h 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" h="377">
                  <a:moveTo>
                    <a:pt x="90" y="0"/>
                  </a:moveTo>
                  <a:lnTo>
                    <a:pt x="160" y="33"/>
                  </a:lnTo>
                  <a:cubicBezTo>
                    <a:pt x="107" y="148"/>
                    <a:pt x="53" y="262"/>
                    <a:pt x="0" y="377"/>
                  </a:cubicBezTo>
                  <a:lnTo>
                    <a:pt x="0" y="193"/>
                  </a:lnTo>
                  <a:cubicBezTo>
                    <a:pt x="30" y="129"/>
                    <a:pt x="60" y="64"/>
                    <a:pt x="9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9" name="Freeform 132"/>
            <p:cNvSpPr>
              <a:spLocks/>
            </p:cNvSpPr>
            <p:nvPr/>
          </p:nvSpPr>
          <p:spPr bwMode="ltGray">
            <a:xfrm>
              <a:off x="-42" y="1714"/>
              <a:ext cx="60" cy="136"/>
            </a:xfrm>
            <a:custGeom>
              <a:avLst/>
              <a:gdLst>
                <a:gd name="connsiteX0" fmla="*/ 334 w 400"/>
                <a:gd name="connsiteY0" fmla="*/ 96 h 714"/>
                <a:gd name="connsiteX1" fmla="*/ 400 w 400"/>
                <a:gd name="connsiteY1" fmla="*/ 135 h 714"/>
                <a:gd name="connsiteX2" fmla="*/ 66 w 400"/>
                <a:gd name="connsiteY2" fmla="*/ 714 h 714"/>
                <a:gd name="connsiteX3" fmla="*/ 0 w 400"/>
                <a:gd name="connsiteY3" fmla="*/ 676 h 714"/>
                <a:gd name="connsiteX4" fmla="*/ 334 w 400"/>
                <a:gd name="connsiteY4" fmla="*/ 96 h 714"/>
                <a:gd name="connsiteX5" fmla="*/ 341 w 400"/>
                <a:gd name="connsiteY5" fmla="*/ 100 h 714"/>
                <a:gd name="connsiteX0" fmla="*/ 334 w 400"/>
                <a:gd name="connsiteY0" fmla="*/ 96 h 714"/>
                <a:gd name="connsiteX1" fmla="*/ 400 w 400"/>
                <a:gd name="connsiteY1" fmla="*/ 135 h 714"/>
                <a:gd name="connsiteX2" fmla="*/ 340 w 400"/>
                <a:gd name="connsiteY2" fmla="*/ 236 h 714"/>
                <a:gd name="connsiteX3" fmla="*/ 66 w 400"/>
                <a:gd name="connsiteY3" fmla="*/ 714 h 714"/>
                <a:gd name="connsiteX4" fmla="*/ 0 w 400"/>
                <a:gd name="connsiteY4" fmla="*/ 676 h 714"/>
                <a:gd name="connsiteX5" fmla="*/ 334 w 400"/>
                <a:gd name="connsiteY5" fmla="*/ 96 h 714"/>
                <a:gd name="connsiteX6" fmla="*/ 341 w 400"/>
                <a:gd name="connsiteY6" fmla="*/ 100 h 714"/>
                <a:gd name="connsiteX7" fmla="*/ 334 w 400"/>
                <a:gd name="connsiteY7" fmla="*/ 96 h 714"/>
                <a:gd name="connsiteX0" fmla="*/ 341 w 400"/>
                <a:gd name="connsiteY0" fmla="*/ 100 h 714"/>
                <a:gd name="connsiteX1" fmla="*/ 400 w 400"/>
                <a:gd name="connsiteY1" fmla="*/ 135 h 714"/>
                <a:gd name="connsiteX2" fmla="*/ 340 w 400"/>
                <a:gd name="connsiteY2" fmla="*/ 236 h 714"/>
                <a:gd name="connsiteX3" fmla="*/ 66 w 400"/>
                <a:gd name="connsiteY3" fmla="*/ 714 h 714"/>
                <a:gd name="connsiteX4" fmla="*/ 0 w 400"/>
                <a:gd name="connsiteY4" fmla="*/ 676 h 714"/>
                <a:gd name="connsiteX5" fmla="*/ 334 w 400"/>
                <a:gd name="connsiteY5" fmla="*/ 96 h 714"/>
                <a:gd name="connsiteX6" fmla="*/ 341 w 400"/>
                <a:gd name="connsiteY6" fmla="*/ 100 h 714"/>
                <a:gd name="connsiteX0" fmla="*/ 341 w 400"/>
                <a:gd name="connsiteY0" fmla="*/ 0 h 614"/>
                <a:gd name="connsiteX1" fmla="*/ 400 w 400"/>
                <a:gd name="connsiteY1" fmla="*/ 35 h 614"/>
                <a:gd name="connsiteX2" fmla="*/ 340 w 400"/>
                <a:gd name="connsiteY2" fmla="*/ 136 h 614"/>
                <a:gd name="connsiteX3" fmla="*/ 66 w 400"/>
                <a:gd name="connsiteY3" fmla="*/ 614 h 614"/>
                <a:gd name="connsiteX4" fmla="*/ 0 w 400"/>
                <a:gd name="connsiteY4" fmla="*/ 576 h 614"/>
                <a:gd name="connsiteX5" fmla="*/ 341 w 400"/>
                <a:gd name="connsiteY5" fmla="*/ 0 h 614"/>
                <a:gd name="connsiteX0" fmla="*/ 341 w 400"/>
                <a:gd name="connsiteY0" fmla="*/ 0 h 614"/>
                <a:gd name="connsiteX1" fmla="*/ 400 w 400"/>
                <a:gd name="connsiteY1" fmla="*/ 35 h 614"/>
                <a:gd name="connsiteX2" fmla="*/ 340 w 400"/>
                <a:gd name="connsiteY2" fmla="*/ 136 h 614"/>
                <a:gd name="connsiteX3" fmla="*/ 66 w 400"/>
                <a:gd name="connsiteY3" fmla="*/ 614 h 614"/>
                <a:gd name="connsiteX4" fmla="*/ 0 w 400"/>
                <a:gd name="connsiteY4" fmla="*/ 576 h 614"/>
                <a:gd name="connsiteX5" fmla="*/ 341 w 400"/>
                <a:gd name="connsiteY5" fmla="*/ 0 h 614"/>
                <a:gd name="connsiteX0" fmla="*/ 275 w 334"/>
                <a:gd name="connsiteY0" fmla="*/ 0 h 614"/>
                <a:gd name="connsiteX1" fmla="*/ 334 w 334"/>
                <a:gd name="connsiteY1" fmla="*/ 35 h 614"/>
                <a:gd name="connsiteX2" fmla="*/ 274 w 334"/>
                <a:gd name="connsiteY2" fmla="*/ 136 h 614"/>
                <a:gd name="connsiteX3" fmla="*/ 0 w 334"/>
                <a:gd name="connsiteY3" fmla="*/ 614 h 614"/>
                <a:gd name="connsiteX4" fmla="*/ 275 w 334"/>
                <a:gd name="connsiteY4" fmla="*/ 0 h 614"/>
                <a:gd name="connsiteX0" fmla="*/ 1 w 60"/>
                <a:gd name="connsiteY0" fmla="*/ 0 h 136"/>
                <a:gd name="connsiteX1" fmla="*/ 60 w 60"/>
                <a:gd name="connsiteY1" fmla="*/ 35 h 136"/>
                <a:gd name="connsiteX2" fmla="*/ 0 w 60"/>
                <a:gd name="connsiteY2" fmla="*/ 136 h 136"/>
                <a:gd name="connsiteX3" fmla="*/ 1 w 60"/>
                <a:gd name="connsiteY3" fmla="*/ 0 h 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36">
                  <a:moveTo>
                    <a:pt x="1" y="0"/>
                  </a:moveTo>
                  <a:lnTo>
                    <a:pt x="60" y="35"/>
                  </a:lnTo>
                  <a:cubicBezTo>
                    <a:pt x="40" y="69"/>
                    <a:pt x="20" y="102"/>
                    <a:pt x="0" y="136"/>
                  </a:cubicBezTo>
                  <a:cubicBezTo>
                    <a:pt x="0" y="91"/>
                    <a:pt x="1" y="45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21536" y="0"/>
            <a:ext cx="9960864" cy="987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609600" y="1188720"/>
            <a:ext cx="10972800" cy="4907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408" y="6364225"/>
            <a:ext cx="29138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2024-11-11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60064" y="6364225"/>
            <a:ext cx="708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5536" y="6364225"/>
            <a:ext cx="816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54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4000" b="1" kern="1200" cap="none" spc="0">
          <a:ln w="18415" cmpd="sng">
            <a:noFill/>
            <a:prstDash val="solid"/>
          </a:ln>
          <a:solidFill>
            <a:srgbClr val="FFFFFF"/>
          </a:solidFill>
          <a:effectLst>
            <a:outerShdw blurRad="63500" dir="3600000" algn="tl" rotWithShape="0">
              <a:srgbClr val="000000">
                <a:alpha val="70000"/>
              </a:srgb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2">
            <a:lumMod val="60000"/>
            <a:lumOff val="40000"/>
          </a:schemeClr>
        </a:buClr>
        <a:buSzPct val="80000"/>
        <a:buFont typeface="Wingdings 2" pitchFamily="18" charset="2"/>
        <a:buChar char="¤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3">
            <a:lumMod val="60000"/>
            <a:lumOff val="40000"/>
          </a:schemeClr>
        </a:buClr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4">
            <a:lumMod val="60000"/>
            <a:lumOff val="40000"/>
          </a:schemeClr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5">
            <a:lumMod val="60000"/>
            <a:lumOff val="40000"/>
          </a:schemeClr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6">
            <a:lumMod val="60000"/>
            <a:lumOff val="40000"/>
          </a:schemeClr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Relationship Id="rId3" Type="http://schemas.openxmlformats.org/officeDocument/2006/relationships/image" Target="../media/image25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.xml"  /><Relationship Id="rId3" Type="http://schemas.openxmlformats.org/officeDocument/2006/relationships/diagramData" Target="../diagrams/data1.xml"  /><Relationship Id="rId4" Type="http://schemas.openxmlformats.org/officeDocument/2006/relationships/diagramLayout" Target="../diagrams/layout1.xml"  /><Relationship Id="rId5" Type="http://schemas.openxmlformats.org/officeDocument/2006/relationships/diagramQuickStyle" Target="../diagrams/quickStyle1.xml"  /><Relationship Id="rId6" Type="http://schemas.openxmlformats.org/officeDocument/2006/relationships/diagramColors" Target="../diagrams/colors1.xml"  /><Relationship Id="rId7" Type="http://schemas.microsoft.com/office/2007/relationships/diagramDrawing" Target="../diagrams/drawing1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png"  /><Relationship Id="rId3" Type="http://schemas.openxmlformats.org/officeDocument/2006/relationships/image" Target="../media/image38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png"  /><Relationship Id="rId3" Type="http://schemas.openxmlformats.org/officeDocument/2006/relationships/image" Target="../media/image40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png"  /><Relationship Id="rId3" Type="http://schemas.openxmlformats.org/officeDocument/2006/relationships/image" Target="../media/image42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png"  /><Relationship Id="rId3" Type="http://schemas.openxmlformats.org/officeDocument/2006/relationships/image" Target="../media/image44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4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6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png"  /><Relationship Id="rId3" Type="http://schemas.openxmlformats.org/officeDocument/2006/relationships/image" Target="../media/image48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png"  /><Relationship Id="rId3" Type="http://schemas.openxmlformats.org/officeDocument/2006/relationships/image" Target="../media/image50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png"  /><Relationship Id="rId3" Type="http://schemas.openxmlformats.org/officeDocument/2006/relationships/image" Target="../media/image52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png"  /><Relationship Id="rId3" Type="http://schemas.openxmlformats.org/officeDocument/2006/relationships/image" Target="../media/image54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png"  /><Relationship Id="rId3" Type="http://schemas.openxmlformats.org/officeDocument/2006/relationships/image" Target="../media/image56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57.png"  /><Relationship Id="rId4" Type="http://schemas.openxmlformats.org/officeDocument/2006/relationships/image" Target="../media/image58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59.png"  /><Relationship Id="rId4" Type="http://schemas.openxmlformats.org/officeDocument/2006/relationships/image" Target="../media/image60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diagramData" Target="../diagrams/data2.xml"  /><Relationship Id="rId3" Type="http://schemas.openxmlformats.org/officeDocument/2006/relationships/diagramLayout" Target="../diagrams/layout2.xml"  /><Relationship Id="rId4" Type="http://schemas.openxmlformats.org/officeDocument/2006/relationships/diagramQuickStyle" Target="../diagrams/quickStyle2.xml"  /><Relationship Id="rId5" Type="http://schemas.openxmlformats.org/officeDocument/2006/relationships/diagramColors" Target="../diagrams/colors2.xml"  /><Relationship Id="rId6" Type="http://schemas.microsoft.com/office/2007/relationships/diagramDrawing" Target="../diagrams/drawing2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png"  /><Relationship Id="rId3" Type="http://schemas.openxmlformats.org/officeDocument/2006/relationships/image" Target="../media/image62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png"  /><Relationship Id="rId3" Type="http://schemas.openxmlformats.org/officeDocument/2006/relationships/image" Target="../media/image6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diagramData" Target="../diagrams/data3.xml"  /><Relationship Id="rId3" Type="http://schemas.openxmlformats.org/officeDocument/2006/relationships/diagramLayout" Target="../diagrams/layout3.xml"  /><Relationship Id="rId4" Type="http://schemas.openxmlformats.org/officeDocument/2006/relationships/diagramQuickStyle" Target="../diagrams/quickStyle3.xml"  /><Relationship Id="rId5" Type="http://schemas.openxmlformats.org/officeDocument/2006/relationships/diagramColors" Target="../diagrams/colors3.xml"  /><Relationship Id="rId6" Type="http://schemas.microsoft.com/office/2007/relationships/diagramDrawing" Target="../diagrams/drawing3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5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7.png"  /><Relationship Id="rId3" Type="http://schemas.openxmlformats.org/officeDocument/2006/relationships/hyperlink" Target="https://doi.org/10.3390/v14091871" TargetMode="External"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52617" y="963699"/>
            <a:ext cx="4960388" cy="238003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sz="5400"/>
              <a:t>백묵병 데이터  분석</a:t>
            </a:r>
            <a:endParaRPr lang="ko-KR" altLang="en-US" sz="5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52617" y="3531204"/>
            <a:ext cx="4960388" cy="161064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/>
              <a:t>조원</a:t>
            </a:r>
            <a:r>
              <a:rPr lang="en-US" altLang="ko-KR"/>
              <a:t>: </a:t>
            </a:r>
            <a:r>
              <a:rPr lang="ko-KR" altLang="en-US"/>
              <a:t>김윤호</a:t>
            </a:r>
            <a:r>
              <a:rPr lang="en-US" altLang="ko-KR"/>
              <a:t>, </a:t>
            </a:r>
            <a:r>
              <a:rPr lang="ko-KR" altLang="en-US"/>
              <a:t>이원준</a:t>
            </a:r>
            <a:r>
              <a:rPr lang="en-US" altLang="ko-KR"/>
              <a:t>, </a:t>
            </a:r>
            <a:r>
              <a:rPr lang="ko-KR" altLang="en-US"/>
              <a:t>황은결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5989BF-9421-A740-8724-A312433861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46" r="2285" b="4"/>
          <a:stretch/>
        </p:blipFill>
        <p:spPr>
          <a:xfrm>
            <a:off x="7555450" y="1116345"/>
            <a:ext cx="3360025" cy="386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D2B03A-BB7E-6E15-9EEC-31DFF89AB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08947"/>
            <a:ext cx="9960864" cy="987552"/>
          </a:xfrm>
        </p:spPr>
        <p:txBody>
          <a:bodyPr/>
          <a:lstStyle/>
          <a:p>
            <a:r>
              <a:rPr lang="ko-KR" altLang="en-US" dirty="0"/>
              <a:t>데이터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80A984-00C2-1180-AD40-29E25309B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Ai-Hub</a:t>
            </a:r>
            <a:r>
              <a:rPr lang="ko-KR" altLang="en-US" dirty="0"/>
              <a:t> 지능형 양봉 데이터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D9E3FB-A146-E1B3-EED7-B4717AA2F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80" y="2264915"/>
            <a:ext cx="4549589" cy="42768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7327CC4-1129-6EDE-2B6F-12E61B554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807" y="2264915"/>
            <a:ext cx="5063813" cy="427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377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AF6B67-1A15-3DC3-893F-C29CC29E2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3236" y="350653"/>
            <a:ext cx="9960864" cy="98755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3100" dirty="0"/>
              <a:t>데이터 수집 및 준비</a:t>
            </a:r>
            <a:br>
              <a:rPr lang="en-US" altLang="ko-KR" sz="3100" dirty="0"/>
            </a:br>
            <a:endParaRPr lang="ko-KR" altLang="en-US" sz="31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0984B3-DE47-B937-2AA2-37A29F988B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1716" y="1369106"/>
            <a:ext cx="5386917" cy="4032504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백묵병</a:t>
            </a:r>
            <a:r>
              <a:rPr lang="ko-KR" altLang="en-US" dirty="0"/>
              <a:t> 감염 유충의 색상 변화를 분석하기 위해 다양한 </a:t>
            </a:r>
            <a:r>
              <a:rPr lang="en-US" altLang="ko-KR" dirty="0"/>
              <a:t>RGB </a:t>
            </a:r>
            <a:r>
              <a:rPr lang="ko-KR" altLang="en-US" dirty="0"/>
              <a:t>데이터를 수집했다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다양한 색상 요소로 색의 삼원색 빨강색</a:t>
            </a:r>
            <a:r>
              <a:rPr lang="en-US" altLang="ko-KR" dirty="0"/>
              <a:t>, </a:t>
            </a:r>
            <a:r>
              <a:rPr lang="ko-KR" altLang="en-US" dirty="0"/>
              <a:t>초록색</a:t>
            </a:r>
            <a:r>
              <a:rPr lang="en-US" altLang="ko-KR" dirty="0"/>
              <a:t>, </a:t>
            </a:r>
            <a:r>
              <a:rPr lang="ko-KR" altLang="en-US" dirty="0" err="1"/>
              <a:t>파랑색</a:t>
            </a:r>
            <a:r>
              <a:rPr lang="ko-KR" altLang="en-US" dirty="0"/>
              <a:t> 실제 </a:t>
            </a:r>
            <a:r>
              <a:rPr lang="ko-KR" altLang="en-US" dirty="0" err="1"/>
              <a:t>백묵병</a:t>
            </a:r>
            <a:r>
              <a:rPr lang="ko-KR" altLang="en-US" dirty="0"/>
              <a:t> 관련 색 검정색</a:t>
            </a:r>
            <a:r>
              <a:rPr lang="en-US" altLang="ko-KR" dirty="0"/>
              <a:t>, </a:t>
            </a:r>
            <a:r>
              <a:rPr lang="ko-KR" altLang="en-US" dirty="0"/>
              <a:t>회색</a:t>
            </a:r>
            <a:r>
              <a:rPr lang="en-US" altLang="ko-KR" dirty="0"/>
              <a:t>, </a:t>
            </a:r>
            <a:r>
              <a:rPr lang="ko-KR" altLang="en-US" dirty="0"/>
              <a:t>하얀색을 가진 </a:t>
            </a:r>
            <a:r>
              <a:rPr lang="en-US" altLang="ko-KR" dirty="0"/>
              <a:t>RGB</a:t>
            </a:r>
            <a:r>
              <a:rPr lang="ko-KR" altLang="en-US" dirty="0"/>
              <a:t>를 활용하여</a:t>
            </a:r>
            <a:r>
              <a:rPr lang="en-US" altLang="ko-KR" dirty="0"/>
              <a:t>, </a:t>
            </a:r>
            <a:r>
              <a:rPr lang="ko-KR" altLang="en-US" dirty="0"/>
              <a:t>다양한 색상 비율을 구체적으로 분석할 수 있도록 데이터를 정리하였다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1E26C35-133A-DC9F-A806-2E49A94EC0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925954" y="4070743"/>
            <a:ext cx="3027218" cy="623968"/>
          </a:xfrm>
        </p:spPr>
        <p:txBody>
          <a:bodyPr/>
          <a:lstStyle/>
          <a:p>
            <a:r>
              <a:rPr lang="ko-KR" altLang="en-US" dirty="0" err="1"/>
              <a:t>백묵병</a:t>
            </a:r>
            <a:r>
              <a:rPr lang="ko-KR" altLang="en-US" dirty="0"/>
              <a:t> 감염 단계 이미지</a:t>
            </a:r>
            <a:endParaRPr 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774B32-5337-45E5-A1AB-7FA07A52E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277" y="1395378"/>
            <a:ext cx="4706007" cy="250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694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5F63D0-7909-E57B-12BB-C47F61D8E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9945" y="114300"/>
            <a:ext cx="9960864" cy="987552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음성 양성 데이터 분포 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3A18A8F-CE10-B327-4184-42D291359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353312"/>
            <a:ext cx="5388864" cy="639762"/>
          </a:xfrm>
        </p:spPr>
        <p:txBody>
          <a:bodyPr/>
          <a:lstStyle/>
          <a:p>
            <a:pPr algn="ctr"/>
            <a:r>
              <a:rPr lang="ko-KR" altLang="en-US" dirty="0"/>
              <a:t>음성</a:t>
            </a:r>
            <a:r>
              <a:rPr lang="en-US" altLang="ko-KR" dirty="0"/>
              <a:t> </a:t>
            </a:r>
            <a:r>
              <a:rPr lang="ko-KR" altLang="en-US" dirty="0"/>
              <a:t>양성 데이터 분포표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DB8CEF-20FE-6C56-E88A-2C7529A3D4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" y="2319078"/>
            <a:ext cx="5386917" cy="3582300"/>
          </a:xfrm>
          <a:prstGeom prst="rect">
            <a:avLst/>
          </a:prstGeom>
          <a:noFill/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46A6AA0-D14F-9059-A5D7-4E13192C64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367" y="1353312"/>
            <a:ext cx="5388864" cy="639762"/>
          </a:xfrm>
        </p:spPr>
        <p:txBody>
          <a:bodyPr/>
          <a:lstStyle/>
          <a:p>
            <a:pPr algn="ctr"/>
            <a:r>
              <a:rPr lang="ko-KR" altLang="en-US" dirty="0"/>
              <a:t>데이터 분포표 사용 이미지</a:t>
            </a:r>
            <a:endParaRPr 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43C0918-48E2-4D8C-8532-C6F60633F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661" y="2319078"/>
            <a:ext cx="4429743" cy="133368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DE653B2-64D0-7B2A-7D01-9C62D2D5E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661" y="4110228"/>
            <a:ext cx="4429743" cy="14614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B126755-011B-40C6-5923-75F3B81B75D7}"/>
              </a:ext>
            </a:extLst>
          </p:cNvPr>
          <p:cNvSpPr txBox="1"/>
          <p:nvPr/>
        </p:nvSpPr>
        <p:spPr>
          <a:xfrm>
            <a:off x="7680960" y="3686670"/>
            <a:ext cx="266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정상</a:t>
            </a:r>
            <a:r>
              <a:rPr lang="en-US" altLang="ko-KR" dirty="0"/>
              <a:t>(</a:t>
            </a:r>
            <a:r>
              <a:rPr lang="ko-KR" altLang="en-US" dirty="0"/>
              <a:t>음성</a:t>
            </a:r>
            <a:r>
              <a:rPr lang="en-US" altLang="ko-KR" dirty="0"/>
              <a:t>)</a:t>
            </a:r>
            <a:r>
              <a:rPr lang="ko-KR" altLang="en-US" dirty="0"/>
              <a:t> 유충 이미지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0FAC0D-D1FF-C6F8-9702-4A5DAFA0F513}"/>
              </a:ext>
            </a:extLst>
          </p:cNvPr>
          <p:cNvSpPr txBox="1"/>
          <p:nvPr/>
        </p:nvSpPr>
        <p:spPr>
          <a:xfrm>
            <a:off x="7680960" y="5659818"/>
            <a:ext cx="266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백묵병</a:t>
            </a:r>
            <a:r>
              <a:rPr lang="en-US" altLang="ko-KR" dirty="0"/>
              <a:t>(</a:t>
            </a:r>
            <a:r>
              <a:rPr lang="ko-KR" altLang="en-US" dirty="0"/>
              <a:t>양성</a:t>
            </a:r>
            <a:r>
              <a:rPr lang="en-US" altLang="ko-KR" dirty="0"/>
              <a:t>)</a:t>
            </a:r>
            <a:r>
              <a:rPr lang="ko-KR" altLang="en-US" dirty="0"/>
              <a:t> 유충 이미지</a:t>
            </a:r>
          </a:p>
        </p:txBody>
      </p:sp>
    </p:spTree>
    <p:extLst>
      <p:ext uri="{BB962C8B-B14F-4D97-AF65-F5344CB8AC3E}">
        <p14:creationId xmlns:p14="http://schemas.microsoft.com/office/powerpoint/2010/main" val="2571642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C28F80-04FB-72F7-9C8D-D07B1CF2F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03909"/>
            <a:ext cx="10668000" cy="9875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RGB</a:t>
            </a:r>
            <a:r>
              <a:rPr lang="ko-KR" altLang="en-US" dirty="0"/>
              <a:t>를 사용한 다양한 데이터 분석</a:t>
            </a:r>
            <a:r>
              <a:rPr lang="en-US" altLang="ko-KR" dirty="0"/>
              <a:t>(</a:t>
            </a:r>
            <a:r>
              <a:rPr lang="ko-KR" altLang="en-US" dirty="0"/>
              <a:t>빨강</a:t>
            </a:r>
            <a:r>
              <a:rPr lang="en-US" altLang="ko-KR" dirty="0"/>
              <a:t>, </a:t>
            </a:r>
            <a:r>
              <a:rPr lang="ko-KR" altLang="en-US" dirty="0"/>
              <a:t>초록</a:t>
            </a:r>
            <a:r>
              <a:rPr lang="en-US" altLang="ko-KR" dirty="0"/>
              <a:t>, </a:t>
            </a:r>
            <a:r>
              <a:rPr lang="ko-KR" altLang="en-US" dirty="0"/>
              <a:t>파랑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8A8668-6FA5-8809-71DF-8EF1EC008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61" y="1759314"/>
            <a:ext cx="4143953" cy="30484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1D6257-BE3F-B3DA-47D1-20177C856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678" y="1716445"/>
            <a:ext cx="4172532" cy="31341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7F293F-4A49-133C-5D23-89A9307A5824}"/>
              </a:ext>
            </a:extLst>
          </p:cNvPr>
          <p:cNvSpPr txBox="1"/>
          <p:nvPr/>
        </p:nvSpPr>
        <p:spPr>
          <a:xfrm>
            <a:off x="1311795" y="5243022"/>
            <a:ext cx="3231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클래스 </a:t>
            </a:r>
            <a:r>
              <a:rPr lang="en-US" altLang="ko-KR" dirty="0"/>
              <a:t>0(</a:t>
            </a:r>
            <a:r>
              <a:rPr lang="ko-KR" altLang="en-US" dirty="0"/>
              <a:t>음성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/>
              <a:t>RGB Boxplot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87B93F-A188-7A94-29D6-5FCE923E1A6D}"/>
              </a:ext>
            </a:extLst>
          </p:cNvPr>
          <p:cNvSpPr txBox="1"/>
          <p:nvPr/>
        </p:nvSpPr>
        <p:spPr>
          <a:xfrm>
            <a:off x="6350000" y="5243022"/>
            <a:ext cx="417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클래스 </a:t>
            </a:r>
            <a:r>
              <a:rPr lang="en-US" altLang="ko-KR" dirty="0"/>
              <a:t>1(</a:t>
            </a:r>
            <a:r>
              <a:rPr lang="ko-KR" altLang="en-US" dirty="0"/>
              <a:t>양성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/>
              <a:t>RGB </a:t>
            </a:r>
            <a:r>
              <a:rPr lang="ko-KR" altLang="en-US" dirty="0"/>
              <a:t>히스토그램 및 </a:t>
            </a:r>
            <a:r>
              <a:rPr lang="ko-KR" altLang="en-US" dirty="0" err="1"/>
              <a:t>밀도표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5724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528CBD-4E34-7E03-826E-1B9C9FE1F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708640" cy="9875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RGB</a:t>
            </a:r>
            <a:r>
              <a:rPr lang="ko-KR" altLang="en-US" dirty="0"/>
              <a:t>를 사용한 다양한 데이터 분석</a:t>
            </a:r>
            <a:r>
              <a:rPr lang="en-US" altLang="ko-KR" dirty="0"/>
              <a:t>(</a:t>
            </a:r>
            <a:r>
              <a:rPr lang="ko-KR" altLang="en-US" dirty="0"/>
              <a:t>빨강</a:t>
            </a:r>
            <a:r>
              <a:rPr lang="en-US" altLang="ko-KR" dirty="0"/>
              <a:t>, </a:t>
            </a:r>
            <a:r>
              <a:rPr lang="ko-KR" altLang="en-US" dirty="0"/>
              <a:t>초록</a:t>
            </a:r>
            <a:r>
              <a:rPr lang="en-US" altLang="ko-KR" dirty="0"/>
              <a:t>, </a:t>
            </a:r>
            <a:r>
              <a:rPr lang="ko-KR" altLang="en-US" dirty="0"/>
              <a:t>파랑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40B83F-9FED-7132-FF46-8E6486D30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269" y="2006192"/>
            <a:ext cx="3889171" cy="28456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36F77B8-86D9-3B72-D8F4-78F21DA34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563" y="2006192"/>
            <a:ext cx="3889168" cy="28456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566225-3659-34CB-9B3F-EDC24C9BEFC4}"/>
              </a:ext>
            </a:extLst>
          </p:cNvPr>
          <p:cNvSpPr txBox="1"/>
          <p:nvPr/>
        </p:nvSpPr>
        <p:spPr>
          <a:xfrm>
            <a:off x="1361440" y="5129014"/>
            <a:ext cx="407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클래스 </a:t>
            </a:r>
            <a:r>
              <a:rPr lang="en-US" altLang="ko-KR" dirty="0"/>
              <a:t>0(</a:t>
            </a:r>
            <a:r>
              <a:rPr lang="ko-KR" altLang="en-US" dirty="0"/>
              <a:t>음성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/>
              <a:t>RGB </a:t>
            </a:r>
            <a:r>
              <a:rPr lang="ko-KR" altLang="en-US" dirty="0"/>
              <a:t>채널 간 상관 행렬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09F7CC-7620-C3DE-4B1E-1DBE2BAE86CF}"/>
              </a:ext>
            </a:extLst>
          </p:cNvPr>
          <p:cNvSpPr txBox="1"/>
          <p:nvPr/>
        </p:nvSpPr>
        <p:spPr>
          <a:xfrm>
            <a:off x="7159185" y="5129014"/>
            <a:ext cx="407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클래스 </a:t>
            </a:r>
            <a:r>
              <a:rPr lang="en-US" altLang="ko-KR" dirty="0"/>
              <a:t>1(</a:t>
            </a:r>
            <a:r>
              <a:rPr lang="ko-KR" altLang="en-US" dirty="0"/>
              <a:t>양성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/>
              <a:t>RGB </a:t>
            </a:r>
            <a:r>
              <a:rPr lang="ko-KR" altLang="en-US" dirty="0"/>
              <a:t>채널 간 상관 행렬</a:t>
            </a:r>
          </a:p>
        </p:txBody>
      </p:sp>
    </p:spTree>
    <p:extLst>
      <p:ext uri="{BB962C8B-B14F-4D97-AF65-F5344CB8AC3E}">
        <p14:creationId xmlns:p14="http://schemas.microsoft.com/office/powerpoint/2010/main" val="1024954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12515-F713-0695-0C9A-A40C56C0A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DFE056-B323-8625-A570-B07054DB4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708640" cy="9875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RGB</a:t>
            </a:r>
            <a:r>
              <a:rPr lang="ko-KR" altLang="en-US" dirty="0"/>
              <a:t>를 사용한 다양한 데이터 분석</a:t>
            </a:r>
            <a:r>
              <a:rPr lang="en-US" altLang="ko-KR" dirty="0"/>
              <a:t>(</a:t>
            </a:r>
            <a:r>
              <a:rPr lang="ko-KR" altLang="en-US" dirty="0"/>
              <a:t>빨강</a:t>
            </a:r>
            <a:r>
              <a:rPr lang="en-US" altLang="ko-KR" dirty="0"/>
              <a:t>, </a:t>
            </a:r>
            <a:r>
              <a:rPr lang="ko-KR" altLang="en-US" dirty="0"/>
              <a:t>초록</a:t>
            </a:r>
            <a:r>
              <a:rPr lang="en-US" altLang="ko-KR" dirty="0"/>
              <a:t>, </a:t>
            </a:r>
            <a:r>
              <a:rPr lang="ko-KR" altLang="en-US" dirty="0"/>
              <a:t>파랑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CDFAE2-F6AB-B0B3-C14B-06D34B62292D}"/>
              </a:ext>
            </a:extLst>
          </p:cNvPr>
          <p:cNvSpPr txBox="1"/>
          <p:nvPr/>
        </p:nvSpPr>
        <p:spPr>
          <a:xfrm>
            <a:off x="1361440" y="5129014"/>
            <a:ext cx="407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클래스 </a:t>
            </a:r>
            <a:r>
              <a:rPr lang="en-US" altLang="ko-KR" dirty="0"/>
              <a:t>0(</a:t>
            </a:r>
            <a:r>
              <a:rPr lang="ko-KR" altLang="en-US" dirty="0"/>
              <a:t>음성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/>
              <a:t>RGB </a:t>
            </a:r>
            <a:r>
              <a:rPr lang="ko-KR" altLang="en-US" dirty="0"/>
              <a:t>색깔 별 </a:t>
            </a:r>
            <a:r>
              <a:rPr lang="ko-KR" altLang="en-US" dirty="0" err="1"/>
              <a:t>관계표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EECC19-D1FA-F327-EB8C-C1090E46A10B}"/>
              </a:ext>
            </a:extLst>
          </p:cNvPr>
          <p:cNvSpPr txBox="1"/>
          <p:nvPr/>
        </p:nvSpPr>
        <p:spPr>
          <a:xfrm>
            <a:off x="7159185" y="5129014"/>
            <a:ext cx="407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클래스 </a:t>
            </a:r>
            <a:r>
              <a:rPr lang="en-US" altLang="ko-KR" dirty="0"/>
              <a:t>1(</a:t>
            </a:r>
            <a:r>
              <a:rPr lang="ko-KR" altLang="en-US" dirty="0"/>
              <a:t>양성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/>
              <a:t>RGB </a:t>
            </a:r>
            <a:r>
              <a:rPr lang="ko-KR" altLang="en-US" dirty="0"/>
              <a:t>색깔 별 </a:t>
            </a:r>
            <a:r>
              <a:rPr lang="ko-KR" altLang="en-US" dirty="0" err="1"/>
              <a:t>관계표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7FE6AA-79F1-3BD2-A55E-DE35360FAC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60150" y="1963215"/>
            <a:ext cx="4311288" cy="293156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1EFA19A-31D8-D6D4-8ACE-6BCA316286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98643" y="1963214"/>
            <a:ext cx="4433207" cy="293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45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03124-A34F-C00F-6327-FCCE5EACC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332912-A102-3B11-A04E-3E27A484D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708640" cy="9875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RGB</a:t>
            </a:r>
            <a:r>
              <a:rPr lang="ko-KR" altLang="en-US" dirty="0"/>
              <a:t>를 사용한 다양한 데이터 분석</a:t>
            </a:r>
            <a:r>
              <a:rPr lang="en-US" altLang="ko-KR" dirty="0"/>
              <a:t>(</a:t>
            </a:r>
            <a:r>
              <a:rPr lang="ko-KR" altLang="en-US" dirty="0"/>
              <a:t>빨강</a:t>
            </a:r>
            <a:r>
              <a:rPr lang="en-US" altLang="ko-KR" dirty="0"/>
              <a:t>, </a:t>
            </a:r>
            <a:r>
              <a:rPr lang="ko-KR" altLang="en-US" dirty="0"/>
              <a:t>초록</a:t>
            </a:r>
            <a:r>
              <a:rPr lang="en-US" altLang="ko-KR" dirty="0"/>
              <a:t>, </a:t>
            </a:r>
            <a:r>
              <a:rPr lang="ko-KR" altLang="en-US" dirty="0"/>
              <a:t>파랑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444D74-5827-2FA8-53D0-105842AC76E0}"/>
              </a:ext>
            </a:extLst>
          </p:cNvPr>
          <p:cNvSpPr txBox="1"/>
          <p:nvPr/>
        </p:nvSpPr>
        <p:spPr>
          <a:xfrm>
            <a:off x="873760" y="5129014"/>
            <a:ext cx="522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클래스 </a:t>
            </a:r>
            <a:r>
              <a:rPr lang="en-US" altLang="ko-KR" dirty="0"/>
              <a:t>0(</a:t>
            </a:r>
            <a:r>
              <a:rPr lang="ko-KR" altLang="en-US" dirty="0"/>
              <a:t>음성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/>
              <a:t>RGB </a:t>
            </a:r>
            <a:r>
              <a:rPr lang="ko-KR" altLang="en-US" dirty="0"/>
              <a:t>빨강</a:t>
            </a:r>
            <a:r>
              <a:rPr lang="en-US" altLang="ko-KR" dirty="0"/>
              <a:t>, </a:t>
            </a:r>
            <a:r>
              <a:rPr lang="ko-KR" altLang="en-US" dirty="0"/>
              <a:t>초록 </a:t>
            </a:r>
            <a:r>
              <a:rPr lang="en-US" altLang="ko-KR" dirty="0"/>
              <a:t>Hexagonal binning</a:t>
            </a:r>
            <a:r>
              <a:rPr lang="ko-KR" altLang="en-US" dirty="0"/>
              <a:t>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A03665-CB18-FBC0-A152-887CA3D177C7}"/>
              </a:ext>
            </a:extLst>
          </p:cNvPr>
          <p:cNvSpPr txBox="1"/>
          <p:nvPr/>
        </p:nvSpPr>
        <p:spPr>
          <a:xfrm>
            <a:off x="6421120" y="5129014"/>
            <a:ext cx="532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클래스 </a:t>
            </a:r>
            <a:r>
              <a:rPr lang="en-US" altLang="ko-KR" dirty="0"/>
              <a:t>1(</a:t>
            </a:r>
            <a:r>
              <a:rPr lang="ko-KR" altLang="en-US" dirty="0"/>
              <a:t>양성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/>
              <a:t>RGB </a:t>
            </a:r>
            <a:r>
              <a:rPr lang="ko-KR" altLang="en-US" dirty="0"/>
              <a:t>빨강</a:t>
            </a:r>
            <a:r>
              <a:rPr lang="en-US" altLang="ko-KR" dirty="0"/>
              <a:t>, </a:t>
            </a:r>
            <a:r>
              <a:rPr lang="ko-KR" altLang="en-US" dirty="0"/>
              <a:t>초록 </a:t>
            </a:r>
            <a:r>
              <a:rPr lang="en-US" altLang="ko-KR" dirty="0"/>
              <a:t>Hexagonal binning</a:t>
            </a:r>
            <a:r>
              <a:rPr lang="ko-KR" altLang="en-US" dirty="0"/>
              <a:t>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B41DDC-74E9-63F1-60DE-5B3449B108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12749" y="2006192"/>
            <a:ext cx="4214370" cy="28456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CA2A97F-FC04-C276-FBBD-47E8861C92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97040" y="2006192"/>
            <a:ext cx="4409440" cy="284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898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5B989-4695-C3F8-EAB0-EC356C445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F88F5D-5FF4-157F-F36F-63A8AD863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708640" cy="9875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RGB</a:t>
            </a:r>
            <a:r>
              <a:rPr lang="ko-KR" altLang="en-US" dirty="0"/>
              <a:t>를 사용한 다양한 데이터 분석</a:t>
            </a:r>
            <a:r>
              <a:rPr lang="en-US" altLang="ko-KR" dirty="0"/>
              <a:t>(</a:t>
            </a:r>
            <a:r>
              <a:rPr lang="ko-KR" altLang="en-US" dirty="0"/>
              <a:t>빨강</a:t>
            </a:r>
            <a:r>
              <a:rPr lang="en-US" altLang="ko-KR" dirty="0"/>
              <a:t>, </a:t>
            </a:r>
            <a:r>
              <a:rPr lang="ko-KR" altLang="en-US" dirty="0"/>
              <a:t>초록</a:t>
            </a:r>
            <a:r>
              <a:rPr lang="en-US" altLang="ko-KR" dirty="0"/>
              <a:t>, </a:t>
            </a:r>
            <a:r>
              <a:rPr lang="ko-KR" altLang="en-US" dirty="0"/>
              <a:t>파랑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CA66C1-278D-3487-E645-681470C12717}"/>
              </a:ext>
            </a:extLst>
          </p:cNvPr>
          <p:cNvSpPr txBox="1"/>
          <p:nvPr/>
        </p:nvSpPr>
        <p:spPr>
          <a:xfrm>
            <a:off x="1513840" y="4962882"/>
            <a:ext cx="522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클래스 </a:t>
            </a:r>
            <a:r>
              <a:rPr lang="en-US" altLang="ko-KR" dirty="0"/>
              <a:t>0(</a:t>
            </a:r>
            <a:r>
              <a:rPr lang="ko-KR" altLang="en-US" dirty="0"/>
              <a:t>음성</a:t>
            </a:r>
            <a:r>
              <a:rPr lang="en-US" altLang="ko-KR" dirty="0"/>
              <a:t>)</a:t>
            </a:r>
            <a:r>
              <a:rPr lang="ko-KR" altLang="en-US" dirty="0"/>
              <a:t>의 채널 히스토그램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40B7F3-8FB5-4953-0A25-E19FA3EB1A87}"/>
              </a:ext>
            </a:extLst>
          </p:cNvPr>
          <p:cNvSpPr txBox="1"/>
          <p:nvPr/>
        </p:nvSpPr>
        <p:spPr>
          <a:xfrm>
            <a:off x="7376160" y="4962882"/>
            <a:ext cx="532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클래스 </a:t>
            </a:r>
            <a:r>
              <a:rPr lang="en-US" altLang="ko-KR" dirty="0"/>
              <a:t>1(</a:t>
            </a:r>
            <a:r>
              <a:rPr lang="ko-KR" altLang="en-US" dirty="0"/>
              <a:t>양성</a:t>
            </a:r>
            <a:r>
              <a:rPr lang="en-US" altLang="ko-KR" dirty="0"/>
              <a:t>)</a:t>
            </a:r>
            <a:r>
              <a:rPr lang="ko-KR" altLang="en-US" dirty="0"/>
              <a:t>의 채널 히스토그램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C26C93-4308-A204-FDBD-3C1C727CB7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95680" y="1846191"/>
            <a:ext cx="4541520" cy="28741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14F474A-D712-DD04-EC44-EC9D9E472C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54802" y="1846191"/>
            <a:ext cx="4775198" cy="287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90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A9F6D-999C-2580-BDCB-45531AA80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31A7B7-5BD5-A2E9-0C6F-958F85EF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708640" cy="9875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RGB</a:t>
            </a:r>
            <a:r>
              <a:rPr lang="ko-KR" altLang="en-US" dirty="0"/>
              <a:t>를 사용한 다양한 데이터 분석</a:t>
            </a:r>
            <a:r>
              <a:rPr lang="en-US" altLang="ko-KR" dirty="0"/>
              <a:t>(</a:t>
            </a:r>
            <a:r>
              <a:rPr lang="ko-KR" altLang="en-US" dirty="0"/>
              <a:t>빨강</a:t>
            </a:r>
            <a:r>
              <a:rPr lang="en-US" altLang="ko-KR" dirty="0"/>
              <a:t>, </a:t>
            </a:r>
            <a:r>
              <a:rPr lang="ko-KR" altLang="en-US" dirty="0"/>
              <a:t>초록</a:t>
            </a:r>
            <a:r>
              <a:rPr lang="en-US" altLang="ko-KR" dirty="0"/>
              <a:t>, </a:t>
            </a:r>
            <a:r>
              <a:rPr lang="ko-KR" altLang="en-US" dirty="0"/>
              <a:t>파랑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61CDAA-EF81-7DF8-6397-399C371FD308}"/>
              </a:ext>
            </a:extLst>
          </p:cNvPr>
          <p:cNvSpPr txBox="1"/>
          <p:nvPr/>
        </p:nvSpPr>
        <p:spPr>
          <a:xfrm>
            <a:off x="1513840" y="4839446"/>
            <a:ext cx="522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클래스 </a:t>
            </a:r>
            <a:r>
              <a:rPr lang="en-US" altLang="ko-KR" dirty="0"/>
              <a:t>0(</a:t>
            </a:r>
            <a:r>
              <a:rPr lang="ko-KR" altLang="en-US" dirty="0"/>
              <a:t>음성</a:t>
            </a:r>
            <a:r>
              <a:rPr lang="en-US" altLang="ko-KR" dirty="0"/>
              <a:t>)</a:t>
            </a:r>
            <a:r>
              <a:rPr lang="ko-KR" altLang="en-US" dirty="0"/>
              <a:t>의 채널 분산 히스토그램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7BD6F8-9A8C-5B12-2FC1-EBB1E0FF6602}"/>
              </a:ext>
            </a:extLst>
          </p:cNvPr>
          <p:cNvSpPr txBox="1"/>
          <p:nvPr/>
        </p:nvSpPr>
        <p:spPr>
          <a:xfrm>
            <a:off x="6736080" y="4839446"/>
            <a:ext cx="532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클래스 </a:t>
            </a:r>
            <a:r>
              <a:rPr lang="en-US" altLang="ko-KR" dirty="0"/>
              <a:t>1(</a:t>
            </a:r>
            <a:r>
              <a:rPr lang="ko-KR" altLang="en-US" dirty="0"/>
              <a:t>양성</a:t>
            </a:r>
            <a:r>
              <a:rPr lang="en-US" altLang="ko-KR" dirty="0"/>
              <a:t>)</a:t>
            </a:r>
            <a:r>
              <a:rPr lang="ko-KR" altLang="en-US" dirty="0"/>
              <a:t>의 채널 분산 히스토그램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7224DB-5C7F-4AFD-B759-EAD1C957D5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66800" y="1632831"/>
            <a:ext cx="4551680" cy="2995404"/>
          </a:xfrm>
          <a:prstGeom prst="rect">
            <a:avLst/>
          </a:prstGeom>
        </p:spPr>
      </p:pic>
      <p:pic>
        <p:nvPicPr>
          <p:cNvPr id="6" name="내용 개체 틀 2">
            <a:extLst>
              <a:ext uri="{FF2B5EF4-FFF2-40B4-BE49-F238E27FC236}">
                <a16:creationId xmlns:a16="http://schemas.microsoft.com/office/drawing/2014/main" id="{7C2150AE-0CA8-7CC9-289F-D4ECFB744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>
            <a:fillRect/>
          </a:stretch>
        </p:blipFill>
        <p:spPr>
          <a:xfrm>
            <a:off x="6421120" y="1643864"/>
            <a:ext cx="4551680" cy="298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22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5AAE6-D050-44FB-F2E8-A067BCE53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B2B0AC-3562-3A02-76D6-6B60050AE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708640" cy="9875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RGB</a:t>
            </a:r>
            <a:r>
              <a:rPr lang="ko-KR" altLang="en-US" dirty="0"/>
              <a:t>를 사용한 다양한 데이터 분석</a:t>
            </a:r>
            <a:r>
              <a:rPr lang="en-US" altLang="ko-KR" dirty="0"/>
              <a:t>(</a:t>
            </a:r>
            <a:r>
              <a:rPr lang="ko-KR" altLang="en-US" dirty="0"/>
              <a:t>빨강</a:t>
            </a:r>
            <a:r>
              <a:rPr lang="en-US" altLang="ko-KR" dirty="0"/>
              <a:t>, </a:t>
            </a:r>
            <a:r>
              <a:rPr lang="ko-KR" altLang="en-US" dirty="0"/>
              <a:t>초록</a:t>
            </a:r>
            <a:r>
              <a:rPr lang="en-US" altLang="ko-KR" dirty="0"/>
              <a:t>, </a:t>
            </a:r>
            <a:r>
              <a:rPr lang="ko-KR" altLang="en-US" dirty="0"/>
              <a:t>파랑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949B59-B82C-805C-A0F3-90C3CD32D9D6}"/>
              </a:ext>
            </a:extLst>
          </p:cNvPr>
          <p:cNvSpPr txBox="1"/>
          <p:nvPr/>
        </p:nvSpPr>
        <p:spPr>
          <a:xfrm>
            <a:off x="1656080" y="4759086"/>
            <a:ext cx="522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클래스 </a:t>
            </a:r>
            <a:r>
              <a:rPr lang="en-US" altLang="ko-KR" dirty="0"/>
              <a:t>0(</a:t>
            </a:r>
            <a:r>
              <a:rPr lang="ko-KR" altLang="en-US" dirty="0"/>
              <a:t>음성</a:t>
            </a:r>
            <a:r>
              <a:rPr lang="en-US" altLang="ko-KR" dirty="0"/>
              <a:t>)</a:t>
            </a:r>
            <a:r>
              <a:rPr lang="ko-KR" altLang="en-US" dirty="0"/>
              <a:t>의 정규분포표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A8D812-E23A-CD96-E9A6-E84DB26985E5}"/>
              </a:ext>
            </a:extLst>
          </p:cNvPr>
          <p:cNvSpPr txBox="1"/>
          <p:nvPr/>
        </p:nvSpPr>
        <p:spPr>
          <a:xfrm>
            <a:off x="7122160" y="4763292"/>
            <a:ext cx="532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클래스 </a:t>
            </a:r>
            <a:r>
              <a:rPr lang="en-US" altLang="ko-KR" dirty="0"/>
              <a:t>1(</a:t>
            </a:r>
            <a:r>
              <a:rPr lang="ko-KR" altLang="en-US" dirty="0"/>
              <a:t>양성</a:t>
            </a:r>
            <a:r>
              <a:rPr lang="en-US" altLang="ko-KR" dirty="0"/>
              <a:t>)</a:t>
            </a:r>
            <a:r>
              <a:rPr lang="ko-KR" altLang="en-US" dirty="0"/>
              <a:t>의 정규분포표</a:t>
            </a: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C31D6D47-B22B-3D37-A882-8756D1D1F5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 bwMode="black">
          <a:xfrm>
            <a:off x="1066800" y="1193328"/>
            <a:ext cx="4419600" cy="33668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26682E5-521C-2C00-A093-9F4ABFF236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21120" y="1226663"/>
            <a:ext cx="4419600" cy="337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588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2F2963-F311-0E56-8EE9-E73356C2A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536" y="0"/>
            <a:ext cx="1890591" cy="987552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목차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2A7BB97D-95C2-FABC-615B-33DA70383B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469694"/>
              </p:ext>
            </p:extLst>
          </p:nvPr>
        </p:nvGraphicFramePr>
        <p:xfrm>
          <a:off x="609600" y="665018"/>
          <a:ext cx="10972800" cy="5995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33620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8BBE8-F8AF-2F85-1AA3-D50E79B61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F9A24A-2590-B9E4-492A-2CD018F19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708640" cy="9875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RGB</a:t>
            </a:r>
            <a:r>
              <a:rPr lang="ko-KR" altLang="en-US" dirty="0"/>
              <a:t>를 사용한 다양한 데이터 분석</a:t>
            </a:r>
            <a:r>
              <a:rPr lang="en-US" altLang="ko-KR" dirty="0"/>
              <a:t>(</a:t>
            </a:r>
            <a:r>
              <a:rPr lang="ko-KR" altLang="en-US" dirty="0"/>
              <a:t>빨강</a:t>
            </a:r>
            <a:r>
              <a:rPr lang="en-US" altLang="ko-KR" dirty="0"/>
              <a:t>, </a:t>
            </a:r>
            <a:r>
              <a:rPr lang="ko-KR" altLang="en-US" dirty="0"/>
              <a:t>초록</a:t>
            </a:r>
            <a:r>
              <a:rPr lang="en-US" altLang="ko-KR" dirty="0"/>
              <a:t>, </a:t>
            </a:r>
            <a:r>
              <a:rPr lang="ko-KR" altLang="en-US" dirty="0"/>
              <a:t>파랑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815BE9-C0ED-3430-C3B4-D4AD0C07B5C1}"/>
              </a:ext>
            </a:extLst>
          </p:cNvPr>
          <p:cNvSpPr txBox="1"/>
          <p:nvPr/>
        </p:nvSpPr>
        <p:spPr>
          <a:xfrm>
            <a:off x="1656080" y="4759086"/>
            <a:ext cx="522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클래스 </a:t>
            </a:r>
            <a:r>
              <a:rPr lang="en-US" altLang="ko-KR" dirty="0"/>
              <a:t>0(</a:t>
            </a:r>
            <a:r>
              <a:rPr lang="ko-KR" altLang="en-US" dirty="0"/>
              <a:t>음성</a:t>
            </a:r>
            <a:r>
              <a:rPr lang="en-US" altLang="ko-KR" dirty="0"/>
              <a:t>)</a:t>
            </a:r>
            <a:r>
              <a:rPr lang="ko-KR" altLang="en-US" dirty="0"/>
              <a:t>의 정규분포표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5FE9A0-7278-6343-B704-72B9775D82C2}"/>
              </a:ext>
            </a:extLst>
          </p:cNvPr>
          <p:cNvSpPr txBox="1"/>
          <p:nvPr/>
        </p:nvSpPr>
        <p:spPr>
          <a:xfrm>
            <a:off x="7122160" y="4763292"/>
            <a:ext cx="532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클래스 </a:t>
            </a:r>
            <a:r>
              <a:rPr lang="en-US" altLang="ko-KR" dirty="0"/>
              <a:t>1(</a:t>
            </a:r>
            <a:r>
              <a:rPr lang="ko-KR" altLang="en-US" dirty="0"/>
              <a:t>양성</a:t>
            </a:r>
            <a:r>
              <a:rPr lang="en-US" altLang="ko-KR" dirty="0"/>
              <a:t>)</a:t>
            </a:r>
            <a:r>
              <a:rPr lang="ko-KR" altLang="en-US" dirty="0"/>
              <a:t>의 정규분포표</a:t>
            </a: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1AC1B4C2-935A-6944-FEC3-F8C2BC6798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 bwMode="black">
          <a:xfrm>
            <a:off x="1066800" y="1193328"/>
            <a:ext cx="4419600" cy="33668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9A8779B-D96F-2837-B0EA-A1F68039A8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21120" y="1226663"/>
            <a:ext cx="4419600" cy="337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34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92BC0-CFFB-817D-D858-6952D5316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377090-36F6-C40C-B386-931DFE2CF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708640" cy="9875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RGB</a:t>
            </a:r>
            <a:r>
              <a:rPr lang="ko-KR" altLang="en-US" dirty="0"/>
              <a:t>를 사용한 다양한 데이터 분석</a:t>
            </a:r>
            <a:r>
              <a:rPr lang="en-US" altLang="ko-KR" dirty="0"/>
              <a:t>(</a:t>
            </a:r>
            <a:r>
              <a:rPr lang="ko-KR" altLang="en-US" dirty="0"/>
              <a:t>빨강</a:t>
            </a:r>
            <a:r>
              <a:rPr lang="en-US" altLang="ko-KR" dirty="0"/>
              <a:t>, </a:t>
            </a:r>
            <a:r>
              <a:rPr lang="ko-KR" altLang="en-US" dirty="0"/>
              <a:t>초록</a:t>
            </a:r>
            <a:r>
              <a:rPr lang="en-US" altLang="ko-KR" dirty="0"/>
              <a:t>, </a:t>
            </a:r>
            <a:r>
              <a:rPr lang="ko-KR" altLang="en-US" dirty="0"/>
              <a:t>파랑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958E6C-056B-43FC-F973-EA3DB2D3E39F}"/>
              </a:ext>
            </a:extLst>
          </p:cNvPr>
          <p:cNvSpPr txBox="1"/>
          <p:nvPr/>
        </p:nvSpPr>
        <p:spPr>
          <a:xfrm>
            <a:off x="1524000" y="4679031"/>
            <a:ext cx="522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클래스 </a:t>
            </a:r>
            <a:r>
              <a:rPr lang="en-US" altLang="ko-KR" dirty="0"/>
              <a:t>0(</a:t>
            </a:r>
            <a:r>
              <a:rPr lang="ko-KR" altLang="en-US" dirty="0"/>
              <a:t>음성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/>
              <a:t>QQ Plot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180B07-33CB-2BD5-974D-8650C56F5C1D}"/>
              </a:ext>
            </a:extLst>
          </p:cNvPr>
          <p:cNvSpPr txBox="1"/>
          <p:nvPr/>
        </p:nvSpPr>
        <p:spPr>
          <a:xfrm>
            <a:off x="7040880" y="4679031"/>
            <a:ext cx="532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클래스 </a:t>
            </a:r>
            <a:r>
              <a:rPr lang="en-US" altLang="ko-KR" dirty="0"/>
              <a:t>1(</a:t>
            </a:r>
            <a:r>
              <a:rPr lang="ko-KR" altLang="en-US" dirty="0"/>
              <a:t>양성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/>
              <a:t>QQ Plot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8B4D18-511A-7869-7BFB-074C19C81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002" y="1226663"/>
            <a:ext cx="4419601" cy="32132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93092B5-356F-82FC-5BB8-44547F4BF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226663"/>
            <a:ext cx="4419601" cy="321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114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47EDA-3C80-E97E-7B63-15CD25547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9B7CE0-46AB-691C-3158-7CF32245C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708640" cy="9875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RGB</a:t>
            </a:r>
            <a:r>
              <a:rPr lang="ko-KR" altLang="en-US" dirty="0"/>
              <a:t>를 사용한 다양한 데이터 분석</a:t>
            </a:r>
            <a:r>
              <a:rPr lang="en-US" altLang="ko-KR" dirty="0"/>
              <a:t>(</a:t>
            </a:r>
            <a:r>
              <a:rPr lang="ko-KR" altLang="en-US" dirty="0"/>
              <a:t>빨강</a:t>
            </a:r>
            <a:r>
              <a:rPr lang="en-US" altLang="ko-KR" dirty="0"/>
              <a:t>, </a:t>
            </a:r>
            <a:r>
              <a:rPr lang="ko-KR" altLang="en-US" dirty="0"/>
              <a:t>초록</a:t>
            </a:r>
            <a:r>
              <a:rPr lang="en-US" altLang="ko-KR" dirty="0"/>
              <a:t>, </a:t>
            </a:r>
            <a:r>
              <a:rPr lang="ko-KR" altLang="en-US" dirty="0"/>
              <a:t>파랑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4CF069-3F82-C05F-62DE-6D2555906999}"/>
              </a:ext>
            </a:extLst>
          </p:cNvPr>
          <p:cNvSpPr txBox="1"/>
          <p:nvPr/>
        </p:nvSpPr>
        <p:spPr>
          <a:xfrm>
            <a:off x="3484880" y="5661644"/>
            <a:ext cx="522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클래스 </a:t>
            </a:r>
            <a:r>
              <a:rPr lang="en-US" altLang="ko-KR" dirty="0"/>
              <a:t>0(</a:t>
            </a:r>
            <a:r>
              <a:rPr lang="ko-KR" altLang="en-US" dirty="0"/>
              <a:t>음성</a:t>
            </a:r>
            <a:r>
              <a:rPr lang="en-US" altLang="ko-KR" dirty="0"/>
              <a:t>),</a:t>
            </a:r>
            <a:r>
              <a:rPr lang="ko-KR" altLang="en-US" dirty="0"/>
              <a:t> 클래스 </a:t>
            </a:r>
            <a:r>
              <a:rPr lang="en-US" altLang="ko-KR" dirty="0"/>
              <a:t>1(</a:t>
            </a:r>
            <a:r>
              <a:rPr lang="ko-KR" altLang="en-US" dirty="0"/>
              <a:t>양성</a:t>
            </a:r>
            <a:r>
              <a:rPr lang="en-US" altLang="ko-KR" dirty="0"/>
              <a:t>) </a:t>
            </a:r>
            <a:r>
              <a:rPr lang="ko-KR" altLang="en-US" dirty="0" err="1"/>
              <a:t>카이제곱</a:t>
            </a:r>
            <a:r>
              <a:rPr lang="ko-KR" altLang="en-US" dirty="0"/>
              <a:t> 분포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B79A30-5AFF-BEC8-4B9F-C788CAD0BF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78522" y="987552"/>
            <a:ext cx="6862796" cy="434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09417"/>
      </p:ext>
    </p:extLst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609600" y="0"/>
            <a:ext cx="10972800" cy="987552"/>
          </a:xfrm>
        </p:spPr>
        <p:txBody>
          <a:bodyPr>
            <a:normAutofit fontScale="90000"/>
          </a:bodyPr>
          <a:p>
            <a:pPr lvl="0">
              <a:defRPr/>
            </a:pPr>
            <a:r>
              <a:rPr lang="en-US" altLang="ko-KR"/>
              <a:t>WGB</a:t>
            </a:r>
            <a:r>
              <a:rPr lang="ko-KR" altLang="en-US"/>
              <a:t>를 사용한 다양한 데이터 분석</a:t>
            </a:r>
            <a:r>
              <a:rPr lang="en-US" altLang="ko-KR"/>
              <a:t>(</a:t>
            </a:r>
            <a:r>
              <a:rPr lang="ko-KR" altLang="en-US"/>
              <a:t>하양</a:t>
            </a:r>
            <a:r>
              <a:rPr lang="en-US" altLang="ko-KR"/>
              <a:t>, </a:t>
            </a:r>
            <a:r>
              <a:rPr lang="ko-KR" altLang="en-US"/>
              <a:t>회색</a:t>
            </a:r>
            <a:r>
              <a:rPr lang="en-US" altLang="ko-KR"/>
              <a:t>, </a:t>
            </a:r>
            <a:r>
              <a:rPr lang="ko-KR" altLang="en-US"/>
              <a:t>검정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" y="3884301"/>
            <a:ext cx="6038022" cy="2245545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" y="1296228"/>
            <a:ext cx="6038022" cy="224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02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609600" y="0"/>
            <a:ext cx="10972800" cy="987552"/>
          </a:xfrm>
        </p:spPr>
        <p:txBody>
          <a:bodyPr>
            <a:normAutofit fontScale="90000"/>
          </a:bodyPr>
          <a:p>
            <a:pPr lvl="0">
              <a:defRPr/>
            </a:pPr>
            <a:r>
              <a:rPr lang="en-US" altLang="ko-KR"/>
              <a:t>WGB</a:t>
            </a:r>
            <a:r>
              <a:rPr lang="ko-KR" altLang="en-US"/>
              <a:t>를 사용한 다양한 데이터 분석</a:t>
            </a:r>
            <a:r>
              <a:rPr lang="en-US" altLang="ko-KR"/>
              <a:t>(</a:t>
            </a:r>
            <a:r>
              <a:rPr lang="ko-KR" altLang="en-US"/>
              <a:t>하양</a:t>
            </a:r>
            <a:r>
              <a:rPr lang="en-US" altLang="ko-KR"/>
              <a:t>, </a:t>
            </a:r>
            <a:r>
              <a:rPr lang="ko-KR" altLang="en-US"/>
              <a:t>회색</a:t>
            </a:r>
            <a:r>
              <a:rPr lang="en-US" altLang="ko-KR"/>
              <a:t>, </a:t>
            </a:r>
            <a:r>
              <a:rPr lang="ko-KR" altLang="en-US"/>
              <a:t>검정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" y="3680459"/>
            <a:ext cx="6620896" cy="2475547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" y="1204912"/>
            <a:ext cx="6620896" cy="247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996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609600" y="0"/>
            <a:ext cx="10972800" cy="987552"/>
          </a:xfrm>
        </p:spPr>
        <p:txBody>
          <a:bodyPr>
            <a:normAutofit fontScale="90000"/>
          </a:bodyPr>
          <a:p>
            <a:pPr lvl="0">
              <a:defRPr/>
            </a:pPr>
            <a:r>
              <a:rPr lang="en-US" altLang="ko-KR"/>
              <a:t>WGB</a:t>
            </a:r>
            <a:r>
              <a:rPr lang="ko-KR" altLang="en-US"/>
              <a:t>를 사용한 다양한 데이터 분석</a:t>
            </a:r>
            <a:r>
              <a:rPr lang="en-US" altLang="ko-KR"/>
              <a:t>(</a:t>
            </a:r>
            <a:r>
              <a:rPr lang="ko-KR" altLang="en-US"/>
              <a:t>하양</a:t>
            </a:r>
            <a:r>
              <a:rPr lang="en-US" altLang="ko-KR"/>
              <a:t>, </a:t>
            </a:r>
            <a:r>
              <a:rPr lang="ko-KR" altLang="en-US"/>
              <a:t>회색</a:t>
            </a:r>
            <a:r>
              <a:rPr lang="en-US" altLang="ko-KR"/>
              <a:t>, </a:t>
            </a:r>
            <a:r>
              <a:rPr lang="ko-KR" altLang="en-US"/>
              <a:t>검정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" y="1879405"/>
            <a:ext cx="4245829" cy="3602106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48913" y="1993290"/>
            <a:ext cx="4151380" cy="348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720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609600" y="0"/>
            <a:ext cx="10972800" cy="987552"/>
          </a:xfrm>
        </p:spPr>
        <p:txBody>
          <a:bodyPr>
            <a:normAutofit fontScale="90000"/>
          </a:bodyPr>
          <a:p>
            <a:pPr lvl="0">
              <a:defRPr/>
            </a:pPr>
            <a:r>
              <a:rPr lang="en-US" altLang="ko-KR"/>
              <a:t>WGB</a:t>
            </a:r>
            <a:r>
              <a:rPr lang="ko-KR" altLang="en-US"/>
              <a:t>를 사용한 다양한 데이터 분석</a:t>
            </a:r>
            <a:r>
              <a:rPr lang="en-US" altLang="ko-KR"/>
              <a:t>(</a:t>
            </a:r>
            <a:r>
              <a:rPr lang="ko-KR" altLang="en-US"/>
              <a:t>하양</a:t>
            </a:r>
            <a:r>
              <a:rPr lang="en-US" altLang="ko-KR"/>
              <a:t>, </a:t>
            </a:r>
            <a:r>
              <a:rPr lang="ko-KR" altLang="en-US"/>
              <a:t>회색</a:t>
            </a:r>
            <a:r>
              <a:rPr lang="en-US" altLang="ko-KR"/>
              <a:t>, </a:t>
            </a:r>
            <a:r>
              <a:rPr lang="ko-KR" altLang="en-US"/>
              <a:t>검정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" y="3680460"/>
            <a:ext cx="7232788" cy="2381765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599" y="1188720"/>
            <a:ext cx="7232788" cy="238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512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609600" y="0"/>
            <a:ext cx="10972800" cy="987552"/>
          </a:xfrm>
        </p:spPr>
        <p:txBody>
          <a:bodyPr>
            <a:normAutofit fontScale="90000"/>
          </a:bodyPr>
          <a:p>
            <a:pPr lvl="0">
              <a:defRPr/>
            </a:pPr>
            <a:r>
              <a:rPr lang="en-US" altLang="ko-KR"/>
              <a:t>WGB</a:t>
            </a:r>
            <a:r>
              <a:rPr lang="ko-KR" altLang="en-US"/>
              <a:t>를 사용한 다양한 데이터 분석</a:t>
            </a:r>
            <a:r>
              <a:rPr lang="en-US" altLang="ko-KR"/>
              <a:t>(</a:t>
            </a:r>
            <a:r>
              <a:rPr lang="ko-KR" altLang="en-US"/>
              <a:t>하양</a:t>
            </a:r>
            <a:r>
              <a:rPr lang="en-US" altLang="ko-KR"/>
              <a:t>, </a:t>
            </a:r>
            <a:r>
              <a:rPr lang="ko-KR" altLang="en-US"/>
              <a:t>회색</a:t>
            </a:r>
            <a:r>
              <a:rPr lang="en-US" altLang="ko-KR"/>
              <a:t>, </a:t>
            </a:r>
            <a:r>
              <a:rPr lang="ko-KR" altLang="en-US"/>
              <a:t>검정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5495" y="1188720"/>
            <a:ext cx="4516879" cy="3486825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01422" y="1188720"/>
            <a:ext cx="4318545" cy="348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71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609600" y="0"/>
            <a:ext cx="10972800" cy="987552"/>
          </a:xfrm>
        </p:spPr>
        <p:txBody>
          <a:bodyPr>
            <a:normAutofit fontScale="90000"/>
          </a:bodyPr>
          <a:p>
            <a:pPr lvl="0">
              <a:defRPr/>
            </a:pPr>
            <a:r>
              <a:rPr lang="en-US" altLang="ko-KR"/>
              <a:t>WGB</a:t>
            </a:r>
            <a:r>
              <a:rPr lang="ko-KR" altLang="en-US"/>
              <a:t>를 사용한 다양한 데이터 분석</a:t>
            </a:r>
            <a:r>
              <a:rPr lang="en-US" altLang="ko-KR"/>
              <a:t>(</a:t>
            </a:r>
            <a:r>
              <a:rPr lang="ko-KR" altLang="en-US"/>
              <a:t>하양</a:t>
            </a:r>
            <a:r>
              <a:rPr lang="en-US" altLang="ko-KR"/>
              <a:t>, </a:t>
            </a:r>
            <a:r>
              <a:rPr lang="ko-KR" altLang="en-US"/>
              <a:t>회색</a:t>
            </a:r>
            <a:r>
              <a:rPr lang="en-US" altLang="ko-KR"/>
              <a:t>, </a:t>
            </a:r>
            <a:r>
              <a:rPr lang="ko-KR" altLang="en-US"/>
              <a:t>검정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" y="3821800"/>
            <a:ext cx="7092966" cy="2334152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" y="1188720"/>
            <a:ext cx="7092965" cy="263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42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609600" y="0"/>
            <a:ext cx="10972800" cy="987552"/>
          </a:xfrm>
        </p:spPr>
        <p:txBody>
          <a:bodyPr>
            <a:normAutofit fontScale="90000"/>
          </a:bodyPr>
          <a:p>
            <a:pPr lvl="0">
              <a:defRPr/>
            </a:pPr>
            <a:r>
              <a:rPr lang="en-US" altLang="ko-KR"/>
              <a:t>WGB</a:t>
            </a:r>
            <a:r>
              <a:rPr lang="ko-KR" altLang="en-US"/>
              <a:t>를 사용한 다양한 데이터 분석</a:t>
            </a:r>
            <a:r>
              <a:rPr lang="en-US" altLang="ko-KR"/>
              <a:t>(</a:t>
            </a:r>
            <a:r>
              <a:rPr lang="ko-KR" altLang="en-US"/>
              <a:t>하양</a:t>
            </a:r>
            <a:r>
              <a:rPr lang="en-US" altLang="ko-KR"/>
              <a:t>, </a:t>
            </a:r>
            <a:r>
              <a:rPr lang="ko-KR" altLang="en-US"/>
              <a:t>회색</a:t>
            </a:r>
            <a:r>
              <a:rPr lang="en-US" altLang="ko-KR"/>
              <a:t>, </a:t>
            </a:r>
            <a:r>
              <a:rPr lang="ko-KR" altLang="en-US"/>
              <a:t>검정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" y="3863437"/>
            <a:ext cx="7020523" cy="2308762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" y="1188720"/>
            <a:ext cx="6896284" cy="255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50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EFC857-B677-FB2F-0223-D458EB345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536" y="0"/>
            <a:ext cx="9960864" cy="9875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/>
              <a:t>백묵병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CA63E5-C1ED-23AF-DB80-D198382FAA82}"/>
              </a:ext>
            </a:extLst>
          </p:cNvPr>
          <p:cNvSpPr txBox="1"/>
          <p:nvPr/>
        </p:nvSpPr>
        <p:spPr bwMode="black">
          <a:xfrm>
            <a:off x="646176" y="1289304"/>
            <a:ext cx="5384800" cy="4672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latinLnBrk="1">
              <a:spcBef>
                <a:spcPct val="20000"/>
              </a:spcBef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¤"/>
            </a:pPr>
            <a:r>
              <a:rPr lang="ko-KR" altLang="en-US" sz="2800" dirty="0" err="1"/>
              <a:t>백묵병</a:t>
            </a:r>
            <a:r>
              <a:rPr lang="en-US" altLang="ko-KR" sz="2800" dirty="0"/>
              <a:t>(Chalkbrood)</a:t>
            </a:r>
            <a:r>
              <a:rPr lang="ko-KR" altLang="en-US" sz="2800" dirty="0"/>
              <a:t>은 꿀벌 유충에 발생하는 </a:t>
            </a:r>
            <a:r>
              <a:rPr lang="ko-KR" altLang="en-US" sz="2800" dirty="0" err="1"/>
              <a:t>진균성</a:t>
            </a:r>
            <a:r>
              <a:rPr lang="en-US" altLang="ko-KR" sz="2800" dirty="0"/>
              <a:t> </a:t>
            </a:r>
            <a:r>
              <a:rPr lang="ko-KR" altLang="en-US" sz="2800" dirty="0"/>
              <a:t>질병으로</a:t>
            </a:r>
            <a:r>
              <a:rPr lang="en-US" altLang="ko-KR" sz="2800" dirty="0"/>
              <a:t>, </a:t>
            </a:r>
            <a:r>
              <a:rPr lang="ko-KR" altLang="en-US" sz="2800" dirty="0"/>
              <a:t>병원균인 </a:t>
            </a:r>
            <a:r>
              <a:rPr lang="en-US" altLang="ko-KR" sz="2800" i="1" dirty="0" err="1"/>
              <a:t>Ascosphaera</a:t>
            </a:r>
            <a:r>
              <a:rPr lang="en-US" altLang="ko-KR" sz="2800" i="1" dirty="0"/>
              <a:t> </a:t>
            </a:r>
            <a:r>
              <a:rPr lang="en-US" altLang="ko-KR" sz="2800" i="1" dirty="0" err="1"/>
              <a:t>apis</a:t>
            </a:r>
            <a:r>
              <a:rPr lang="ko-KR" altLang="en-US" sz="2800" dirty="0"/>
              <a:t>에 감염된 유충이 특징적인 색상 변화를 겪게 된다</a:t>
            </a:r>
            <a:r>
              <a:rPr lang="en-US" altLang="ko-KR" sz="2800" dirty="0"/>
              <a:t>. </a:t>
            </a:r>
            <a:r>
              <a:rPr lang="ko-KR" altLang="en-US" sz="2800" dirty="0"/>
              <a:t>이 과정은 병원균의 균사와 포자의 성장 단계에 따라 달라지며</a:t>
            </a:r>
            <a:r>
              <a:rPr lang="en-US" altLang="ko-KR" sz="2800" dirty="0"/>
              <a:t>, </a:t>
            </a:r>
            <a:r>
              <a:rPr lang="ko-KR" altLang="en-US" sz="2800" dirty="0"/>
              <a:t>감염 초기에는 유충이 하얀색을 띠다가 감염이 진행될수록 검은색으로 변하게 된다</a:t>
            </a:r>
            <a:r>
              <a:rPr lang="en-US" altLang="ko-KR" sz="2800" dirty="0"/>
              <a:t>.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A735FA2-5842-E0D9-A1E8-0CA150996A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84" r="10540" b="-1"/>
          <a:stretch/>
        </p:blipFill>
        <p:spPr>
          <a:xfrm>
            <a:off x="6242304" y="1289304"/>
            <a:ext cx="5384800" cy="46725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5440613"/>
      </p:ext>
    </p:extLst>
  </p:cSld>
  <p:clrMapOvr>
    <a:masterClrMapping/>
  </p:clrMapOvr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910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0B9FAC-16C8-2F6C-3CD1-2751C011F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W, </a:t>
            </a:r>
            <a:r>
              <a:rPr lang="en-US" altLang="ko-KR" dirty="0" err="1"/>
              <a:t>nonW</a:t>
            </a:r>
            <a:r>
              <a:rPr lang="en-US" altLang="ko-KR" dirty="0"/>
              <a:t> </a:t>
            </a:r>
            <a:r>
              <a:rPr lang="ko-KR" altLang="en-US" dirty="0"/>
              <a:t>를 이용한 데이터 분석</a:t>
            </a:r>
            <a:r>
              <a:rPr lang="en-US" altLang="ko-KR" dirty="0"/>
              <a:t>(Gray scale)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4B02F90-1688-AF27-420E-E353B71771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2962275" y="958977"/>
            <a:ext cx="5423187" cy="542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423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90A313-493D-EDA2-EC5D-9B89942F7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W, </a:t>
            </a:r>
            <a:r>
              <a:rPr lang="en-US" altLang="ko-KR" dirty="0" err="1"/>
              <a:t>nonW</a:t>
            </a:r>
            <a:r>
              <a:rPr lang="en-US" altLang="ko-KR" dirty="0"/>
              <a:t> </a:t>
            </a:r>
            <a:r>
              <a:rPr lang="ko-KR" altLang="en-US" dirty="0"/>
              <a:t>를 이용한 데이터 분석</a:t>
            </a:r>
            <a:r>
              <a:rPr lang="en-US" altLang="ko-KR" dirty="0"/>
              <a:t>(Gray scale)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2F93006-E0FC-F2A8-9081-BD65553BBA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2419350" y="1189038"/>
            <a:ext cx="7427877" cy="493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7110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FCA466-F370-5A22-FB66-93D4CA80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W, </a:t>
            </a:r>
            <a:r>
              <a:rPr lang="en-US" altLang="ko-KR" dirty="0" err="1"/>
              <a:t>nonW</a:t>
            </a:r>
            <a:r>
              <a:rPr lang="en-US" altLang="ko-KR" dirty="0"/>
              <a:t> </a:t>
            </a:r>
            <a:r>
              <a:rPr lang="ko-KR" altLang="en-US" dirty="0"/>
              <a:t>를 이용한 데이터 분석</a:t>
            </a:r>
            <a:r>
              <a:rPr lang="en-US" altLang="ko-KR" dirty="0"/>
              <a:t>(Gray scale)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8B48F83-21A6-5D4A-FAA0-F4726446E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633" t="5985"/>
          <a:stretch/>
        </p:blipFill>
        <p:spPr>
          <a:xfrm>
            <a:off x="0" y="2194176"/>
            <a:ext cx="6096000" cy="19247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CE538AA-A5FC-7DE0-2580-62646993CE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58" t="5963"/>
          <a:stretch/>
        </p:blipFill>
        <p:spPr>
          <a:xfrm>
            <a:off x="6096000" y="2189192"/>
            <a:ext cx="6096000" cy="192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319D0C-147C-B97A-1387-0734FF6FEBC5}"/>
              </a:ext>
            </a:extLst>
          </p:cNvPr>
          <p:cNvSpPr txBox="1"/>
          <p:nvPr/>
        </p:nvSpPr>
        <p:spPr>
          <a:xfrm>
            <a:off x="2752725" y="1152525"/>
            <a:ext cx="6505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이미지 히스토그램화</a:t>
            </a:r>
            <a:r>
              <a:rPr lang="en-US" altLang="ko-KR" dirty="0"/>
              <a:t>(</a:t>
            </a:r>
            <a:r>
              <a:rPr lang="ko-KR" altLang="en-US" dirty="0"/>
              <a:t>단일 이미지 분석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71688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379AE1-F1DF-EA58-CA87-4D93FF2BE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W, </a:t>
            </a:r>
            <a:r>
              <a:rPr lang="en-US" altLang="ko-KR" dirty="0" err="1"/>
              <a:t>nonW</a:t>
            </a:r>
            <a:r>
              <a:rPr lang="en-US" altLang="ko-KR" dirty="0"/>
              <a:t> </a:t>
            </a:r>
            <a:r>
              <a:rPr lang="ko-KR" altLang="en-US" dirty="0"/>
              <a:t>를 이용한 데이터 분석</a:t>
            </a:r>
            <a:r>
              <a:rPr lang="en-US" altLang="ko-KR" dirty="0"/>
              <a:t>(Gray scale)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344548E-8EA3-EE5C-3A8A-890D0FC4FC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983" t="7476"/>
          <a:stretch/>
        </p:blipFill>
        <p:spPr>
          <a:xfrm>
            <a:off x="1" y="2176462"/>
            <a:ext cx="6096000" cy="28150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2362C6-D6A0-B062-EB26-105DFFDDE554}"/>
              </a:ext>
            </a:extLst>
          </p:cNvPr>
          <p:cNvSpPr txBox="1"/>
          <p:nvPr/>
        </p:nvSpPr>
        <p:spPr>
          <a:xfrm>
            <a:off x="933450" y="1209675"/>
            <a:ext cx="972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라플라스</a:t>
            </a:r>
            <a:r>
              <a:rPr lang="ko-KR" altLang="en-US" dirty="0"/>
              <a:t> 변환을 이용한 가장자리 강조</a:t>
            </a:r>
          </a:p>
        </p:txBody>
      </p:sp>
      <p:pic>
        <p:nvPicPr>
          <p:cNvPr id="8" name="내용 개체 틀 2">
            <a:extLst>
              <a:ext uri="{FF2B5EF4-FFF2-40B4-BE49-F238E27FC236}">
                <a16:creationId xmlns:a16="http://schemas.microsoft.com/office/drawing/2014/main" id="{D4A83412-8693-65A5-8F2A-14DC9D1093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08" t="8507"/>
          <a:stretch/>
        </p:blipFill>
        <p:spPr bwMode="black">
          <a:xfrm>
            <a:off x="6082016" y="2162175"/>
            <a:ext cx="6109984" cy="28292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91AFF8-EAF3-9823-5843-05A617D25DF9}"/>
              </a:ext>
            </a:extLst>
          </p:cNvPr>
          <p:cNvSpPr txBox="1"/>
          <p:nvPr/>
        </p:nvSpPr>
        <p:spPr>
          <a:xfrm>
            <a:off x="838200" y="5400675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클래스 </a:t>
            </a:r>
            <a:r>
              <a:rPr lang="en-US" altLang="ko-KR" dirty="0"/>
              <a:t>0(</a:t>
            </a:r>
            <a:r>
              <a:rPr lang="ko-KR" altLang="en-US" dirty="0"/>
              <a:t>음성</a:t>
            </a:r>
            <a:r>
              <a:rPr lang="en-US" altLang="ko-KR" dirty="0"/>
              <a:t>)</a:t>
            </a:r>
            <a:r>
              <a:rPr lang="ko-KR" altLang="en-US" dirty="0"/>
              <a:t>의 원본 이미지와 </a:t>
            </a:r>
            <a:r>
              <a:rPr lang="ko-KR" altLang="en-US" dirty="0" err="1"/>
              <a:t>라플라스</a:t>
            </a:r>
            <a:r>
              <a:rPr lang="ko-KR" altLang="en-US" dirty="0"/>
              <a:t> 변환 이미지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E1AB87-05F9-FBD0-09E4-093D91F928BA}"/>
              </a:ext>
            </a:extLst>
          </p:cNvPr>
          <p:cNvSpPr txBox="1"/>
          <p:nvPr/>
        </p:nvSpPr>
        <p:spPr>
          <a:xfrm>
            <a:off x="6819900" y="5400674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클래스 </a:t>
            </a:r>
            <a:r>
              <a:rPr lang="en-US" altLang="ko-KR" dirty="0"/>
              <a:t>1(</a:t>
            </a:r>
            <a:r>
              <a:rPr lang="ko-KR" altLang="en-US" dirty="0"/>
              <a:t>양성</a:t>
            </a:r>
            <a:r>
              <a:rPr lang="en-US" altLang="ko-KR" dirty="0"/>
              <a:t>)</a:t>
            </a:r>
            <a:r>
              <a:rPr lang="ko-KR" altLang="en-US" dirty="0"/>
              <a:t>의 원본 이미지와 </a:t>
            </a:r>
            <a:r>
              <a:rPr lang="ko-KR" altLang="en-US" dirty="0" err="1"/>
              <a:t>라플라스</a:t>
            </a:r>
            <a:r>
              <a:rPr lang="ko-KR" altLang="en-US" dirty="0"/>
              <a:t> 변환 이미지</a:t>
            </a:r>
          </a:p>
        </p:txBody>
      </p:sp>
    </p:spTree>
    <p:extLst>
      <p:ext uri="{BB962C8B-B14F-4D97-AF65-F5344CB8AC3E}">
        <p14:creationId xmlns:p14="http://schemas.microsoft.com/office/powerpoint/2010/main" val="2030934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03E8C-5297-052C-05AE-29998D5DE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6FC7389-7EE5-7213-17F4-48D4838D7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49" t="5653"/>
          <a:stretch/>
        </p:blipFill>
        <p:spPr>
          <a:xfrm>
            <a:off x="0" y="2614613"/>
            <a:ext cx="6007484" cy="19675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1CA475-E3E2-697B-3F26-8DEF668691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4" t="6258"/>
          <a:stretch/>
        </p:blipFill>
        <p:spPr>
          <a:xfrm>
            <a:off x="6096000" y="2592702"/>
            <a:ext cx="6096000" cy="19894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DDDDCB-6DA9-FC30-C448-302AD2E51061}"/>
              </a:ext>
            </a:extLst>
          </p:cNvPr>
          <p:cNvSpPr txBox="1"/>
          <p:nvPr/>
        </p:nvSpPr>
        <p:spPr>
          <a:xfrm>
            <a:off x="2628900" y="1214438"/>
            <a:ext cx="6672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Sobel </a:t>
            </a:r>
            <a:r>
              <a:rPr lang="en-US" altLang="ko-KR" dirty="0" err="1"/>
              <a:t>filtter</a:t>
            </a:r>
            <a:r>
              <a:rPr lang="ko-KR" altLang="en-US" dirty="0"/>
              <a:t>를 이용한 이미지 형태 추출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8C1DD0-183B-DB4C-1BF6-712B97B0488D}"/>
              </a:ext>
            </a:extLst>
          </p:cNvPr>
          <p:cNvSpPr txBox="1"/>
          <p:nvPr/>
        </p:nvSpPr>
        <p:spPr>
          <a:xfrm>
            <a:off x="3757612" y="5100638"/>
            <a:ext cx="4414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원본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sobel</a:t>
            </a:r>
            <a:r>
              <a:rPr lang="en-US" altLang="ko-KR" dirty="0"/>
              <a:t> </a:t>
            </a:r>
            <a:r>
              <a:rPr lang="en-US" altLang="ko-KR" dirty="0" err="1"/>
              <a:t>x,sobel</a:t>
            </a:r>
            <a:r>
              <a:rPr lang="en-US" altLang="ko-KR" dirty="0"/>
              <a:t> </a:t>
            </a:r>
            <a:r>
              <a:rPr lang="en-US" altLang="ko-KR" dirty="0" err="1"/>
              <a:t>xy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90827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C0A92D-F0D1-9E7E-991A-81E62AB3F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65C422B-E37E-3F67-DDAD-C54EB68E5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59" t="6835"/>
          <a:stretch/>
        </p:blipFill>
        <p:spPr>
          <a:xfrm>
            <a:off x="1" y="2480865"/>
            <a:ext cx="6096000" cy="29841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531BD4-5A90-F995-2327-1ECDAED923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3" t="5967"/>
          <a:stretch/>
        </p:blipFill>
        <p:spPr>
          <a:xfrm>
            <a:off x="6096001" y="2480864"/>
            <a:ext cx="6052475" cy="29841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6E54AC-F7F1-2E11-F3E9-45FCEC728040}"/>
              </a:ext>
            </a:extLst>
          </p:cNvPr>
          <p:cNvSpPr txBox="1"/>
          <p:nvPr/>
        </p:nvSpPr>
        <p:spPr>
          <a:xfrm>
            <a:off x="3048001" y="1228725"/>
            <a:ext cx="5288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K-Nearest Neighbor fitter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95416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595BC-67E8-BD4E-5760-B78390477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W, </a:t>
            </a:r>
            <a:r>
              <a:rPr lang="en-US" altLang="ko-KR" dirty="0" err="1"/>
              <a:t>nonW</a:t>
            </a:r>
            <a:r>
              <a:rPr lang="en-US" altLang="ko-KR" dirty="0"/>
              <a:t> </a:t>
            </a:r>
            <a:r>
              <a:rPr lang="ko-KR" altLang="en-US" dirty="0"/>
              <a:t>를 이용한 데이터 분석</a:t>
            </a:r>
            <a:r>
              <a:rPr lang="en-US" altLang="ko-KR" dirty="0"/>
              <a:t>(Gray scale)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40FC99C-22DE-83DF-6EA8-AB676B267F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242" t="8122"/>
          <a:stretch/>
        </p:blipFill>
        <p:spPr>
          <a:xfrm>
            <a:off x="0" y="2122039"/>
            <a:ext cx="6097598" cy="2804715"/>
          </a:xfrm>
          <a:prstGeom prst="rect">
            <a:avLst/>
          </a:prstGeom>
        </p:spPr>
      </p:pic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70FFA8C0-38EF-C940-7CEA-78FF206529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43" t="7193"/>
          <a:stretch/>
        </p:blipFill>
        <p:spPr bwMode="black">
          <a:xfrm>
            <a:off x="6096000" y="2122039"/>
            <a:ext cx="5981319" cy="27761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C4229A-8C0B-E30E-91D2-024BB0DF35DF}"/>
              </a:ext>
            </a:extLst>
          </p:cNvPr>
          <p:cNvSpPr txBox="1"/>
          <p:nvPr/>
        </p:nvSpPr>
        <p:spPr>
          <a:xfrm>
            <a:off x="2800350" y="1185463"/>
            <a:ext cx="581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푸리에 변환을 이용한 공간 빈도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7674A6-B449-15D0-EA80-24515C506D81}"/>
              </a:ext>
            </a:extLst>
          </p:cNvPr>
          <p:cNvSpPr txBox="1"/>
          <p:nvPr/>
        </p:nvSpPr>
        <p:spPr>
          <a:xfrm>
            <a:off x="885825" y="5410200"/>
            <a:ext cx="4619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클래스 </a:t>
            </a:r>
            <a:r>
              <a:rPr lang="en-US" altLang="ko-KR" dirty="0"/>
              <a:t>0(</a:t>
            </a:r>
            <a:r>
              <a:rPr lang="ko-KR" altLang="en-US" dirty="0"/>
              <a:t>음성</a:t>
            </a:r>
            <a:r>
              <a:rPr lang="en-US" altLang="ko-KR" dirty="0"/>
              <a:t>)</a:t>
            </a:r>
            <a:r>
              <a:rPr lang="ko-KR" altLang="en-US" dirty="0"/>
              <a:t>의 원본 이미지와 푸리에 변환 이미지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481921-7D7D-D532-771A-90AF00A97001}"/>
              </a:ext>
            </a:extLst>
          </p:cNvPr>
          <p:cNvSpPr txBox="1"/>
          <p:nvPr/>
        </p:nvSpPr>
        <p:spPr>
          <a:xfrm>
            <a:off x="6962775" y="5410200"/>
            <a:ext cx="4619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클래스 </a:t>
            </a:r>
            <a:r>
              <a:rPr lang="en-US" altLang="ko-KR" dirty="0"/>
              <a:t>1(</a:t>
            </a:r>
            <a:r>
              <a:rPr lang="ko-KR" altLang="en-US" dirty="0"/>
              <a:t>양성</a:t>
            </a:r>
            <a:r>
              <a:rPr lang="en-US" altLang="ko-KR" dirty="0"/>
              <a:t>)</a:t>
            </a:r>
            <a:r>
              <a:rPr lang="ko-KR" altLang="en-US" dirty="0"/>
              <a:t>의 원본 이미지와 푸리에 변환 이미지</a:t>
            </a:r>
          </a:p>
        </p:txBody>
      </p:sp>
    </p:spTree>
    <p:extLst>
      <p:ext uri="{BB962C8B-B14F-4D97-AF65-F5344CB8AC3E}">
        <p14:creationId xmlns:p14="http://schemas.microsoft.com/office/powerpoint/2010/main" val="16417580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557F1-1010-1AD1-3C3B-710FDD024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W, </a:t>
            </a:r>
            <a:r>
              <a:rPr lang="en-US" altLang="ko-KR" dirty="0" err="1"/>
              <a:t>nonW</a:t>
            </a:r>
            <a:r>
              <a:rPr lang="en-US" altLang="ko-KR" dirty="0"/>
              <a:t> </a:t>
            </a:r>
            <a:r>
              <a:rPr lang="ko-KR" altLang="en-US" dirty="0"/>
              <a:t>를 이용한 데이터 분석</a:t>
            </a:r>
            <a:r>
              <a:rPr lang="en-US" altLang="ko-KR" dirty="0"/>
              <a:t>(Gray scale)</a:t>
            </a:r>
            <a:endParaRPr lang="ko-KR" altLang="en-US" dirty="0"/>
          </a:p>
        </p:txBody>
      </p:sp>
      <p:pic>
        <p:nvPicPr>
          <p:cNvPr id="4" name="내용 개체 틀 2">
            <a:extLst>
              <a:ext uri="{FF2B5EF4-FFF2-40B4-BE49-F238E27FC236}">
                <a16:creationId xmlns:a16="http://schemas.microsoft.com/office/drawing/2014/main" id="{717C5B84-4296-3579-771D-40EEF05F0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6544" t="7476"/>
          <a:stretch/>
        </p:blipFill>
        <p:spPr>
          <a:xfrm>
            <a:off x="-1" y="2352675"/>
            <a:ext cx="5830003" cy="27102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AC49EA5-A389-09C1-B0F2-803841D477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31" t="6921"/>
          <a:stretch/>
        </p:blipFill>
        <p:spPr>
          <a:xfrm>
            <a:off x="6361997" y="2352675"/>
            <a:ext cx="5830003" cy="27102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954C0B-90EC-DC6B-5DB5-2D80CF88E447}"/>
              </a:ext>
            </a:extLst>
          </p:cNvPr>
          <p:cNvSpPr txBox="1"/>
          <p:nvPr/>
        </p:nvSpPr>
        <p:spPr>
          <a:xfrm>
            <a:off x="3161597" y="1171575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모폴로지</a:t>
            </a:r>
            <a:r>
              <a:rPr lang="ko-KR" altLang="en-US" dirty="0"/>
              <a:t> 열림 연산을 이용한 노이즈 제거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241AA-D4F1-D381-E49B-0246509889AA}"/>
              </a:ext>
            </a:extLst>
          </p:cNvPr>
          <p:cNvSpPr txBox="1"/>
          <p:nvPr/>
        </p:nvSpPr>
        <p:spPr>
          <a:xfrm>
            <a:off x="719487" y="5467350"/>
            <a:ext cx="4391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클래스 </a:t>
            </a:r>
            <a:r>
              <a:rPr lang="en-US" altLang="ko-KR" dirty="0"/>
              <a:t>0(</a:t>
            </a:r>
            <a:r>
              <a:rPr lang="ko-KR" altLang="en-US" dirty="0"/>
              <a:t>음성</a:t>
            </a:r>
            <a:r>
              <a:rPr lang="en-US" altLang="ko-KR" dirty="0"/>
              <a:t>)</a:t>
            </a:r>
            <a:r>
              <a:rPr lang="ko-KR" altLang="en-US" dirty="0"/>
              <a:t>의 원본 이미지와 </a:t>
            </a:r>
            <a:r>
              <a:rPr lang="ko-KR" altLang="en-US" dirty="0" err="1"/>
              <a:t>모폴리지</a:t>
            </a:r>
            <a:r>
              <a:rPr lang="ko-KR" altLang="en-US" dirty="0"/>
              <a:t> 연산 결과 이미지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3C53FC-7A06-F737-C240-BADD12838920}"/>
              </a:ext>
            </a:extLst>
          </p:cNvPr>
          <p:cNvSpPr txBox="1"/>
          <p:nvPr/>
        </p:nvSpPr>
        <p:spPr>
          <a:xfrm>
            <a:off x="7081485" y="5467350"/>
            <a:ext cx="4391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클래스 </a:t>
            </a:r>
            <a:r>
              <a:rPr lang="en-US" altLang="ko-KR" dirty="0"/>
              <a:t>1(</a:t>
            </a:r>
            <a:r>
              <a:rPr lang="ko-KR" altLang="en-US" dirty="0"/>
              <a:t>양성</a:t>
            </a:r>
            <a:r>
              <a:rPr lang="en-US" altLang="ko-KR" dirty="0"/>
              <a:t>)</a:t>
            </a:r>
            <a:r>
              <a:rPr lang="ko-KR" altLang="en-US" dirty="0"/>
              <a:t>의 원본 이미지와 </a:t>
            </a:r>
            <a:r>
              <a:rPr lang="ko-KR" altLang="en-US" dirty="0" err="1"/>
              <a:t>모폴리지</a:t>
            </a:r>
            <a:r>
              <a:rPr lang="ko-KR" altLang="en-US" dirty="0"/>
              <a:t> 연산 결과 이미지</a:t>
            </a:r>
          </a:p>
        </p:txBody>
      </p:sp>
    </p:spTree>
    <p:extLst>
      <p:ext uri="{BB962C8B-B14F-4D97-AF65-F5344CB8AC3E}">
        <p14:creationId xmlns:p14="http://schemas.microsoft.com/office/powerpoint/2010/main" val="5221885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8E934D-B819-3FDC-4B57-CD1305968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4CD1688-6735-9C85-03A7-827BBD5FDD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992" t="7536"/>
          <a:stretch/>
        </p:blipFill>
        <p:spPr>
          <a:xfrm>
            <a:off x="0" y="2270459"/>
            <a:ext cx="6755204" cy="16810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E42908A-924C-FD1D-3B25-17AD4B7758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91" t="7992"/>
          <a:stretch/>
        </p:blipFill>
        <p:spPr>
          <a:xfrm>
            <a:off x="0" y="4162425"/>
            <a:ext cx="6755204" cy="16734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A71025-2819-2628-6E1A-3DF63C5B84D5}"/>
              </a:ext>
            </a:extLst>
          </p:cNvPr>
          <p:cNvSpPr txBox="1"/>
          <p:nvPr/>
        </p:nvSpPr>
        <p:spPr>
          <a:xfrm>
            <a:off x="7215188" y="2270459"/>
            <a:ext cx="3857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Gabor filter</a:t>
            </a:r>
            <a:r>
              <a:rPr lang="ko-KR" altLang="en-US" dirty="0"/>
              <a:t>를 적용한 클래스 </a:t>
            </a:r>
            <a:r>
              <a:rPr lang="en-US" altLang="ko-KR" dirty="0"/>
              <a:t>0(</a:t>
            </a:r>
            <a:r>
              <a:rPr lang="ko-KR" altLang="en-US" dirty="0"/>
              <a:t>음성</a:t>
            </a:r>
            <a:r>
              <a:rPr lang="en-US" altLang="ko-KR" dirty="0"/>
              <a:t>) </a:t>
            </a:r>
            <a:r>
              <a:rPr lang="ko-KR" altLang="en-US" dirty="0"/>
              <a:t>이미지 왼쪽에서 부터 주파수 영역은 </a:t>
            </a:r>
            <a:r>
              <a:rPr lang="en-US" altLang="ko-KR" dirty="0"/>
              <a:t>0.1,0.3,0.5 </a:t>
            </a:r>
            <a:r>
              <a:rPr lang="ko-KR" altLang="en-US" dirty="0"/>
              <a:t>이다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86B77B-7C61-3907-8363-9EA51CF90031}"/>
              </a:ext>
            </a:extLst>
          </p:cNvPr>
          <p:cNvSpPr txBox="1"/>
          <p:nvPr/>
        </p:nvSpPr>
        <p:spPr>
          <a:xfrm>
            <a:off x="7367588" y="4319831"/>
            <a:ext cx="3857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Gabor filter</a:t>
            </a:r>
            <a:r>
              <a:rPr lang="ko-KR" altLang="en-US" dirty="0"/>
              <a:t>를 적용한 클래스 </a:t>
            </a:r>
            <a:r>
              <a:rPr lang="en-US" altLang="ko-KR" dirty="0"/>
              <a:t>1(</a:t>
            </a:r>
            <a:r>
              <a:rPr lang="ko-KR" altLang="en-US" dirty="0"/>
              <a:t>양성</a:t>
            </a:r>
            <a:r>
              <a:rPr lang="en-US" altLang="ko-KR" dirty="0"/>
              <a:t>) </a:t>
            </a:r>
            <a:r>
              <a:rPr lang="ko-KR" altLang="en-US" dirty="0"/>
              <a:t>이미지 왼쪽에서 부터 주파수 영역은 </a:t>
            </a:r>
            <a:r>
              <a:rPr lang="en-US" altLang="ko-KR" dirty="0"/>
              <a:t>0.1,0.3,0.5 </a:t>
            </a:r>
            <a:r>
              <a:rPr lang="ko-KR" altLang="en-US" dirty="0"/>
              <a:t>이다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4D72D8-C99B-093D-95E2-F3E2B58840A9}"/>
              </a:ext>
            </a:extLst>
          </p:cNvPr>
          <p:cNvSpPr txBox="1"/>
          <p:nvPr/>
        </p:nvSpPr>
        <p:spPr>
          <a:xfrm>
            <a:off x="2971800" y="1314450"/>
            <a:ext cx="605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Gabor fitter</a:t>
            </a:r>
            <a:r>
              <a:rPr lang="ko-KR" altLang="en-US" dirty="0"/>
              <a:t>를 사용한 이미지 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86849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3D5BCB-D3FF-2667-88BF-5974962B4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509" y="471402"/>
            <a:ext cx="9960864" cy="987552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감염경로</a:t>
            </a:r>
            <a:r>
              <a:rPr lang="en-US" altLang="ko-KR" dirty="0"/>
              <a:t>:</a:t>
            </a:r>
            <a:r>
              <a:rPr lang="ko-KR" altLang="en-US" dirty="0"/>
              <a:t>수직 전파 </a:t>
            </a:r>
            <a:r>
              <a:rPr lang="en-US" altLang="ko-KR" dirty="0"/>
              <a:t>&amp;</a:t>
            </a:r>
            <a:r>
              <a:rPr lang="ko-KR" altLang="en-US" dirty="0"/>
              <a:t> 수평 전파</a:t>
            </a:r>
            <a:r>
              <a:rPr lang="en-US" altLang="ko-KR" dirty="0"/>
              <a:t> </a:t>
            </a:r>
            <a:endParaRPr lang="ko-KR" altLang="en-US" dirty="0"/>
          </a:p>
        </p:txBody>
      </p:sp>
      <p:graphicFrame>
        <p:nvGraphicFramePr>
          <p:cNvPr id="6" name="내용 개체 틀 2">
            <a:extLst>
              <a:ext uri="{FF2B5EF4-FFF2-40B4-BE49-F238E27FC236}">
                <a16:creationId xmlns:a16="http://schemas.microsoft.com/office/drawing/2014/main" id="{E1C57C7A-300C-8946-5512-13051C6D526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29624699"/>
              </p:ext>
            </p:extLst>
          </p:nvPr>
        </p:nvGraphicFramePr>
        <p:xfrm>
          <a:off x="646176" y="1289304"/>
          <a:ext cx="5384800" cy="4672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5533E9E3-E3F3-1E32-476B-E990B205B6E9}"/>
              </a:ext>
            </a:extLst>
          </p:cNvPr>
          <p:cNvGrpSpPr/>
          <p:nvPr/>
        </p:nvGrpSpPr>
        <p:grpSpPr>
          <a:xfrm>
            <a:off x="6317144" y="1831363"/>
            <a:ext cx="5382697" cy="3588465"/>
            <a:chOff x="799627" y="1983763"/>
            <a:chExt cx="5382697" cy="3588465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BC7F2AA9-CF1A-4243-FFFA-1CBB32BF2BCF}"/>
                </a:ext>
              </a:extLst>
            </p:cNvPr>
            <p:cNvSpPr/>
            <p:nvPr/>
          </p:nvSpPr>
          <p:spPr>
            <a:xfrm>
              <a:off x="799627" y="1983763"/>
              <a:ext cx="2242790" cy="1345674"/>
            </a:xfrm>
            <a:custGeom>
              <a:avLst/>
              <a:gdLst>
                <a:gd name="connsiteX0" fmla="*/ 0 w 2242790"/>
                <a:gd name="connsiteY0" fmla="*/ 134567 h 1345674"/>
                <a:gd name="connsiteX1" fmla="*/ 134567 w 2242790"/>
                <a:gd name="connsiteY1" fmla="*/ 0 h 1345674"/>
                <a:gd name="connsiteX2" fmla="*/ 2108223 w 2242790"/>
                <a:gd name="connsiteY2" fmla="*/ 0 h 1345674"/>
                <a:gd name="connsiteX3" fmla="*/ 2242790 w 2242790"/>
                <a:gd name="connsiteY3" fmla="*/ 134567 h 1345674"/>
                <a:gd name="connsiteX4" fmla="*/ 2242790 w 2242790"/>
                <a:gd name="connsiteY4" fmla="*/ 1211107 h 1345674"/>
                <a:gd name="connsiteX5" fmla="*/ 2108223 w 2242790"/>
                <a:gd name="connsiteY5" fmla="*/ 1345674 h 1345674"/>
                <a:gd name="connsiteX6" fmla="*/ 134567 w 2242790"/>
                <a:gd name="connsiteY6" fmla="*/ 1345674 h 1345674"/>
                <a:gd name="connsiteX7" fmla="*/ 0 w 2242790"/>
                <a:gd name="connsiteY7" fmla="*/ 1211107 h 1345674"/>
                <a:gd name="connsiteX8" fmla="*/ 0 w 2242790"/>
                <a:gd name="connsiteY8" fmla="*/ 134567 h 134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2790" h="1345674">
                  <a:moveTo>
                    <a:pt x="0" y="134567"/>
                  </a:moveTo>
                  <a:cubicBezTo>
                    <a:pt x="0" y="60248"/>
                    <a:pt x="60248" y="0"/>
                    <a:pt x="134567" y="0"/>
                  </a:cubicBezTo>
                  <a:lnTo>
                    <a:pt x="2108223" y="0"/>
                  </a:lnTo>
                  <a:cubicBezTo>
                    <a:pt x="2182542" y="0"/>
                    <a:pt x="2242790" y="60248"/>
                    <a:pt x="2242790" y="134567"/>
                  </a:cubicBezTo>
                  <a:lnTo>
                    <a:pt x="2242790" y="1211107"/>
                  </a:lnTo>
                  <a:cubicBezTo>
                    <a:pt x="2242790" y="1285426"/>
                    <a:pt x="2182542" y="1345674"/>
                    <a:pt x="2108223" y="1345674"/>
                  </a:cubicBezTo>
                  <a:lnTo>
                    <a:pt x="134567" y="1345674"/>
                  </a:lnTo>
                  <a:cubicBezTo>
                    <a:pt x="60248" y="1345674"/>
                    <a:pt x="0" y="1285426"/>
                    <a:pt x="0" y="1211107"/>
                  </a:cubicBezTo>
                  <a:lnTo>
                    <a:pt x="0" y="134567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7993" tIns="107993" rIns="107993" bIns="107993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sz="1800" kern="1200" dirty="0"/>
                <a:t>수</a:t>
              </a:r>
              <a:r>
                <a:rPr lang="ko-KR" altLang="en-US" dirty="0"/>
                <a:t>평</a:t>
              </a:r>
              <a:r>
                <a:rPr lang="ko-KR" sz="1800" kern="1200" dirty="0"/>
                <a:t> 전파</a:t>
              </a:r>
              <a:endParaRPr lang="en-US" sz="1800" kern="1200" dirty="0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26B518D4-E8D6-0720-8DB5-5F3AAAA495AC}"/>
                </a:ext>
              </a:extLst>
            </p:cNvPr>
            <p:cNvSpPr/>
            <p:nvPr/>
          </p:nvSpPr>
          <p:spPr>
            <a:xfrm>
              <a:off x="3239783" y="2378494"/>
              <a:ext cx="475471" cy="556211"/>
            </a:xfrm>
            <a:custGeom>
              <a:avLst/>
              <a:gdLst>
                <a:gd name="connsiteX0" fmla="*/ 0 w 475471"/>
                <a:gd name="connsiteY0" fmla="*/ 111242 h 556211"/>
                <a:gd name="connsiteX1" fmla="*/ 237736 w 475471"/>
                <a:gd name="connsiteY1" fmla="*/ 111242 h 556211"/>
                <a:gd name="connsiteX2" fmla="*/ 237736 w 475471"/>
                <a:gd name="connsiteY2" fmla="*/ 0 h 556211"/>
                <a:gd name="connsiteX3" fmla="*/ 475471 w 475471"/>
                <a:gd name="connsiteY3" fmla="*/ 278106 h 556211"/>
                <a:gd name="connsiteX4" fmla="*/ 237736 w 475471"/>
                <a:gd name="connsiteY4" fmla="*/ 556211 h 556211"/>
                <a:gd name="connsiteX5" fmla="*/ 237736 w 475471"/>
                <a:gd name="connsiteY5" fmla="*/ 444969 h 556211"/>
                <a:gd name="connsiteX6" fmla="*/ 0 w 475471"/>
                <a:gd name="connsiteY6" fmla="*/ 444969 h 556211"/>
                <a:gd name="connsiteX7" fmla="*/ 0 w 475471"/>
                <a:gd name="connsiteY7" fmla="*/ 111242 h 556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5471" h="556211">
                  <a:moveTo>
                    <a:pt x="0" y="111242"/>
                  </a:moveTo>
                  <a:lnTo>
                    <a:pt x="237736" y="111242"/>
                  </a:lnTo>
                  <a:lnTo>
                    <a:pt x="237736" y="0"/>
                  </a:lnTo>
                  <a:lnTo>
                    <a:pt x="475471" y="278106"/>
                  </a:lnTo>
                  <a:lnTo>
                    <a:pt x="237736" y="556211"/>
                  </a:lnTo>
                  <a:lnTo>
                    <a:pt x="237736" y="444969"/>
                  </a:lnTo>
                  <a:lnTo>
                    <a:pt x="0" y="444969"/>
                  </a:lnTo>
                  <a:lnTo>
                    <a:pt x="0" y="111242"/>
                  </a:lnTo>
                  <a:close/>
                </a:path>
              </a:pathLst>
            </a:custGeom>
          </p:spPr>
          <p:style>
            <a:lnRef idx="0">
              <a:schemeClr val="accent3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11242" rIns="142641" bIns="111242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500" kern="1200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39EA996B-5813-88E1-8A3F-45D7F576F38D}"/>
                </a:ext>
              </a:extLst>
            </p:cNvPr>
            <p:cNvSpPr/>
            <p:nvPr/>
          </p:nvSpPr>
          <p:spPr>
            <a:xfrm>
              <a:off x="3939534" y="1983763"/>
              <a:ext cx="2242790" cy="1345674"/>
            </a:xfrm>
            <a:custGeom>
              <a:avLst/>
              <a:gdLst>
                <a:gd name="connsiteX0" fmla="*/ 0 w 2242790"/>
                <a:gd name="connsiteY0" fmla="*/ 134567 h 1345674"/>
                <a:gd name="connsiteX1" fmla="*/ 134567 w 2242790"/>
                <a:gd name="connsiteY1" fmla="*/ 0 h 1345674"/>
                <a:gd name="connsiteX2" fmla="*/ 2108223 w 2242790"/>
                <a:gd name="connsiteY2" fmla="*/ 0 h 1345674"/>
                <a:gd name="connsiteX3" fmla="*/ 2242790 w 2242790"/>
                <a:gd name="connsiteY3" fmla="*/ 134567 h 1345674"/>
                <a:gd name="connsiteX4" fmla="*/ 2242790 w 2242790"/>
                <a:gd name="connsiteY4" fmla="*/ 1211107 h 1345674"/>
                <a:gd name="connsiteX5" fmla="*/ 2108223 w 2242790"/>
                <a:gd name="connsiteY5" fmla="*/ 1345674 h 1345674"/>
                <a:gd name="connsiteX6" fmla="*/ 134567 w 2242790"/>
                <a:gd name="connsiteY6" fmla="*/ 1345674 h 1345674"/>
                <a:gd name="connsiteX7" fmla="*/ 0 w 2242790"/>
                <a:gd name="connsiteY7" fmla="*/ 1211107 h 1345674"/>
                <a:gd name="connsiteX8" fmla="*/ 0 w 2242790"/>
                <a:gd name="connsiteY8" fmla="*/ 134567 h 134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2790" h="1345674">
                  <a:moveTo>
                    <a:pt x="0" y="134567"/>
                  </a:moveTo>
                  <a:cubicBezTo>
                    <a:pt x="0" y="60248"/>
                    <a:pt x="60248" y="0"/>
                    <a:pt x="134567" y="0"/>
                  </a:cubicBezTo>
                  <a:lnTo>
                    <a:pt x="2108223" y="0"/>
                  </a:lnTo>
                  <a:cubicBezTo>
                    <a:pt x="2182542" y="0"/>
                    <a:pt x="2242790" y="60248"/>
                    <a:pt x="2242790" y="134567"/>
                  </a:cubicBezTo>
                  <a:lnTo>
                    <a:pt x="2242790" y="1211107"/>
                  </a:lnTo>
                  <a:cubicBezTo>
                    <a:pt x="2242790" y="1285426"/>
                    <a:pt x="2182542" y="1345674"/>
                    <a:pt x="2108223" y="1345674"/>
                  </a:cubicBezTo>
                  <a:lnTo>
                    <a:pt x="134567" y="1345674"/>
                  </a:lnTo>
                  <a:cubicBezTo>
                    <a:pt x="60248" y="1345674"/>
                    <a:pt x="0" y="1285426"/>
                    <a:pt x="0" y="1211107"/>
                  </a:cubicBezTo>
                  <a:lnTo>
                    <a:pt x="0" y="134567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7993" tIns="107993" rIns="107993" bIns="107993" numCol="1" spcCol="1270" anchor="ctr" anchorCtr="0">
              <a:noAutofit/>
            </a:bodyPr>
            <a:lstStyle/>
            <a:p>
              <a:pPr marL="0" indent="0" algn="ctr">
                <a:buNone/>
              </a:pPr>
              <a:r>
                <a:rPr lang="en-US" altLang="ko-KR" dirty="0"/>
                <a:t>SBV</a:t>
              </a:r>
              <a:r>
                <a:rPr lang="ko-KR" altLang="en-US" dirty="0"/>
                <a:t> 입자는 꽃가루</a:t>
              </a:r>
              <a:r>
                <a:rPr lang="en-US" altLang="ko-KR" dirty="0"/>
                <a:t>,</a:t>
              </a:r>
              <a:r>
                <a:rPr lang="ko-KR" altLang="en-US" dirty="0"/>
                <a:t> 꿀</a:t>
              </a:r>
              <a:r>
                <a:rPr lang="en-US" altLang="ko-KR" dirty="0"/>
                <a:t>,</a:t>
              </a:r>
              <a:r>
                <a:rPr lang="ko-KR" altLang="en-US" dirty="0"/>
                <a:t> 죽은 유충에서도 발견</a:t>
              </a:r>
              <a:endParaRPr lang="en-US" altLang="ko-KR" dirty="0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4EFF2B29-BEF7-BBC4-E249-68387CCE04CE}"/>
                </a:ext>
              </a:extLst>
            </p:cNvPr>
            <p:cNvSpPr/>
            <p:nvPr/>
          </p:nvSpPr>
          <p:spPr>
            <a:xfrm>
              <a:off x="4782823" y="3526803"/>
              <a:ext cx="556211" cy="475471"/>
            </a:xfrm>
            <a:custGeom>
              <a:avLst/>
              <a:gdLst>
                <a:gd name="connsiteX0" fmla="*/ 0 w 475471"/>
                <a:gd name="connsiteY0" fmla="*/ 111242 h 556211"/>
                <a:gd name="connsiteX1" fmla="*/ 237736 w 475471"/>
                <a:gd name="connsiteY1" fmla="*/ 111242 h 556211"/>
                <a:gd name="connsiteX2" fmla="*/ 237736 w 475471"/>
                <a:gd name="connsiteY2" fmla="*/ 0 h 556211"/>
                <a:gd name="connsiteX3" fmla="*/ 475471 w 475471"/>
                <a:gd name="connsiteY3" fmla="*/ 278106 h 556211"/>
                <a:gd name="connsiteX4" fmla="*/ 237736 w 475471"/>
                <a:gd name="connsiteY4" fmla="*/ 556211 h 556211"/>
                <a:gd name="connsiteX5" fmla="*/ 237736 w 475471"/>
                <a:gd name="connsiteY5" fmla="*/ 444969 h 556211"/>
                <a:gd name="connsiteX6" fmla="*/ 0 w 475471"/>
                <a:gd name="connsiteY6" fmla="*/ 444969 h 556211"/>
                <a:gd name="connsiteX7" fmla="*/ 0 w 475471"/>
                <a:gd name="connsiteY7" fmla="*/ 111242 h 556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5471" h="556211">
                  <a:moveTo>
                    <a:pt x="380377" y="1"/>
                  </a:moveTo>
                  <a:lnTo>
                    <a:pt x="380377" y="278106"/>
                  </a:lnTo>
                  <a:lnTo>
                    <a:pt x="475471" y="278106"/>
                  </a:lnTo>
                  <a:lnTo>
                    <a:pt x="237735" y="556210"/>
                  </a:lnTo>
                  <a:lnTo>
                    <a:pt x="0" y="278106"/>
                  </a:lnTo>
                  <a:lnTo>
                    <a:pt x="95094" y="278106"/>
                  </a:lnTo>
                  <a:lnTo>
                    <a:pt x="95094" y="1"/>
                  </a:lnTo>
                  <a:lnTo>
                    <a:pt x="380377" y="1"/>
                  </a:lnTo>
                  <a:close/>
                </a:path>
              </a:pathLst>
            </a:custGeom>
          </p:spPr>
          <p:style>
            <a:lnRef idx="0">
              <a:schemeClr val="accent3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1243" tIns="0" rIns="111241" bIns="142641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500" kern="1200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831740F6-44FA-B48C-B904-1A699A721E83}"/>
                </a:ext>
              </a:extLst>
            </p:cNvPr>
            <p:cNvSpPr/>
            <p:nvPr/>
          </p:nvSpPr>
          <p:spPr>
            <a:xfrm>
              <a:off x="3939534" y="4226554"/>
              <a:ext cx="2242790" cy="1345674"/>
            </a:xfrm>
            <a:custGeom>
              <a:avLst/>
              <a:gdLst>
                <a:gd name="connsiteX0" fmla="*/ 0 w 2242790"/>
                <a:gd name="connsiteY0" fmla="*/ 134567 h 1345674"/>
                <a:gd name="connsiteX1" fmla="*/ 134567 w 2242790"/>
                <a:gd name="connsiteY1" fmla="*/ 0 h 1345674"/>
                <a:gd name="connsiteX2" fmla="*/ 2108223 w 2242790"/>
                <a:gd name="connsiteY2" fmla="*/ 0 h 1345674"/>
                <a:gd name="connsiteX3" fmla="*/ 2242790 w 2242790"/>
                <a:gd name="connsiteY3" fmla="*/ 134567 h 1345674"/>
                <a:gd name="connsiteX4" fmla="*/ 2242790 w 2242790"/>
                <a:gd name="connsiteY4" fmla="*/ 1211107 h 1345674"/>
                <a:gd name="connsiteX5" fmla="*/ 2108223 w 2242790"/>
                <a:gd name="connsiteY5" fmla="*/ 1345674 h 1345674"/>
                <a:gd name="connsiteX6" fmla="*/ 134567 w 2242790"/>
                <a:gd name="connsiteY6" fmla="*/ 1345674 h 1345674"/>
                <a:gd name="connsiteX7" fmla="*/ 0 w 2242790"/>
                <a:gd name="connsiteY7" fmla="*/ 1211107 h 1345674"/>
                <a:gd name="connsiteX8" fmla="*/ 0 w 2242790"/>
                <a:gd name="connsiteY8" fmla="*/ 134567 h 134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2790" h="1345674">
                  <a:moveTo>
                    <a:pt x="0" y="134567"/>
                  </a:moveTo>
                  <a:cubicBezTo>
                    <a:pt x="0" y="60248"/>
                    <a:pt x="60248" y="0"/>
                    <a:pt x="134567" y="0"/>
                  </a:cubicBezTo>
                  <a:lnTo>
                    <a:pt x="2108223" y="0"/>
                  </a:lnTo>
                  <a:cubicBezTo>
                    <a:pt x="2182542" y="0"/>
                    <a:pt x="2242790" y="60248"/>
                    <a:pt x="2242790" y="134567"/>
                  </a:cubicBezTo>
                  <a:lnTo>
                    <a:pt x="2242790" y="1211107"/>
                  </a:lnTo>
                  <a:cubicBezTo>
                    <a:pt x="2242790" y="1285426"/>
                    <a:pt x="2182542" y="1345674"/>
                    <a:pt x="2108223" y="1345674"/>
                  </a:cubicBezTo>
                  <a:lnTo>
                    <a:pt x="134567" y="1345674"/>
                  </a:lnTo>
                  <a:cubicBezTo>
                    <a:pt x="60248" y="1345674"/>
                    <a:pt x="0" y="1285426"/>
                    <a:pt x="0" y="1211107"/>
                  </a:cubicBezTo>
                  <a:lnTo>
                    <a:pt x="0" y="134567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7993" tIns="107993" rIns="107993" bIns="107993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dirty="0"/>
                <a:t>최대 </a:t>
              </a:r>
              <a:r>
                <a:rPr lang="en-US" altLang="ko-KR" dirty="0"/>
                <a:t>4</a:t>
              </a:r>
              <a:r>
                <a:rPr lang="ko-KR" altLang="en-US" dirty="0"/>
                <a:t>주 동안 전염성 유지 가능</a:t>
              </a:r>
              <a:endParaRPr lang="en-US" sz="1800" kern="1200" dirty="0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FA11B576-865C-B1FB-6871-BC77E4D103B6}"/>
                </a:ext>
              </a:extLst>
            </p:cNvPr>
            <p:cNvSpPr/>
            <p:nvPr/>
          </p:nvSpPr>
          <p:spPr>
            <a:xfrm rot="21600000">
              <a:off x="3266696" y="4621284"/>
              <a:ext cx="475472" cy="556212"/>
            </a:xfrm>
            <a:custGeom>
              <a:avLst/>
              <a:gdLst>
                <a:gd name="connsiteX0" fmla="*/ 0 w 475471"/>
                <a:gd name="connsiteY0" fmla="*/ 111242 h 556211"/>
                <a:gd name="connsiteX1" fmla="*/ 237736 w 475471"/>
                <a:gd name="connsiteY1" fmla="*/ 111242 h 556211"/>
                <a:gd name="connsiteX2" fmla="*/ 237736 w 475471"/>
                <a:gd name="connsiteY2" fmla="*/ 0 h 556211"/>
                <a:gd name="connsiteX3" fmla="*/ 475471 w 475471"/>
                <a:gd name="connsiteY3" fmla="*/ 278106 h 556211"/>
                <a:gd name="connsiteX4" fmla="*/ 237736 w 475471"/>
                <a:gd name="connsiteY4" fmla="*/ 556211 h 556211"/>
                <a:gd name="connsiteX5" fmla="*/ 237736 w 475471"/>
                <a:gd name="connsiteY5" fmla="*/ 444969 h 556211"/>
                <a:gd name="connsiteX6" fmla="*/ 0 w 475471"/>
                <a:gd name="connsiteY6" fmla="*/ 444969 h 556211"/>
                <a:gd name="connsiteX7" fmla="*/ 0 w 475471"/>
                <a:gd name="connsiteY7" fmla="*/ 111242 h 556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5471" h="556211">
                  <a:moveTo>
                    <a:pt x="475471" y="444969"/>
                  </a:moveTo>
                  <a:lnTo>
                    <a:pt x="237735" y="444969"/>
                  </a:lnTo>
                  <a:lnTo>
                    <a:pt x="237735" y="556211"/>
                  </a:lnTo>
                  <a:lnTo>
                    <a:pt x="0" y="278105"/>
                  </a:lnTo>
                  <a:lnTo>
                    <a:pt x="237735" y="0"/>
                  </a:lnTo>
                  <a:lnTo>
                    <a:pt x="237735" y="111242"/>
                  </a:lnTo>
                  <a:lnTo>
                    <a:pt x="475471" y="111242"/>
                  </a:lnTo>
                  <a:lnTo>
                    <a:pt x="475471" y="444969"/>
                  </a:lnTo>
                  <a:close/>
                </a:path>
              </a:pathLst>
            </a:custGeom>
          </p:spPr>
          <p:style>
            <a:lnRef idx="0">
              <a:schemeClr val="accent3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2641" tIns="111243" rIns="1" bIns="111242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500" kern="1200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AD906280-2C27-9DE9-F13C-1EEE7C102F10}"/>
                </a:ext>
              </a:extLst>
            </p:cNvPr>
            <p:cNvSpPr/>
            <p:nvPr/>
          </p:nvSpPr>
          <p:spPr>
            <a:xfrm>
              <a:off x="799627" y="4226554"/>
              <a:ext cx="2242790" cy="1345674"/>
            </a:xfrm>
            <a:custGeom>
              <a:avLst/>
              <a:gdLst>
                <a:gd name="connsiteX0" fmla="*/ 0 w 2242790"/>
                <a:gd name="connsiteY0" fmla="*/ 134567 h 1345674"/>
                <a:gd name="connsiteX1" fmla="*/ 134567 w 2242790"/>
                <a:gd name="connsiteY1" fmla="*/ 0 h 1345674"/>
                <a:gd name="connsiteX2" fmla="*/ 2108223 w 2242790"/>
                <a:gd name="connsiteY2" fmla="*/ 0 h 1345674"/>
                <a:gd name="connsiteX3" fmla="*/ 2242790 w 2242790"/>
                <a:gd name="connsiteY3" fmla="*/ 134567 h 1345674"/>
                <a:gd name="connsiteX4" fmla="*/ 2242790 w 2242790"/>
                <a:gd name="connsiteY4" fmla="*/ 1211107 h 1345674"/>
                <a:gd name="connsiteX5" fmla="*/ 2108223 w 2242790"/>
                <a:gd name="connsiteY5" fmla="*/ 1345674 h 1345674"/>
                <a:gd name="connsiteX6" fmla="*/ 134567 w 2242790"/>
                <a:gd name="connsiteY6" fmla="*/ 1345674 h 1345674"/>
                <a:gd name="connsiteX7" fmla="*/ 0 w 2242790"/>
                <a:gd name="connsiteY7" fmla="*/ 1211107 h 1345674"/>
                <a:gd name="connsiteX8" fmla="*/ 0 w 2242790"/>
                <a:gd name="connsiteY8" fmla="*/ 134567 h 134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2790" h="1345674">
                  <a:moveTo>
                    <a:pt x="0" y="134567"/>
                  </a:moveTo>
                  <a:cubicBezTo>
                    <a:pt x="0" y="60248"/>
                    <a:pt x="60248" y="0"/>
                    <a:pt x="134567" y="0"/>
                  </a:cubicBezTo>
                  <a:lnTo>
                    <a:pt x="2108223" y="0"/>
                  </a:lnTo>
                  <a:cubicBezTo>
                    <a:pt x="2182542" y="0"/>
                    <a:pt x="2242790" y="60248"/>
                    <a:pt x="2242790" y="134567"/>
                  </a:cubicBezTo>
                  <a:lnTo>
                    <a:pt x="2242790" y="1211107"/>
                  </a:lnTo>
                  <a:cubicBezTo>
                    <a:pt x="2242790" y="1285426"/>
                    <a:pt x="2182542" y="1345674"/>
                    <a:pt x="2108223" y="1345674"/>
                  </a:cubicBezTo>
                  <a:lnTo>
                    <a:pt x="134567" y="1345674"/>
                  </a:lnTo>
                  <a:cubicBezTo>
                    <a:pt x="60248" y="1345674"/>
                    <a:pt x="0" y="1285426"/>
                    <a:pt x="0" y="1211107"/>
                  </a:cubicBezTo>
                  <a:lnTo>
                    <a:pt x="0" y="134567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7993" tIns="107993" rIns="107993" bIns="107993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dirty="0"/>
                <a:t>음식 매개 감염과 같은 직접적인 수평 전파</a:t>
              </a:r>
              <a:endParaRPr lang="en-US" sz="1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620838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EBEB73-2849-DB45-7E78-ABFA1DC6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B3EEA7D-3751-DF86-BDAF-606C5B702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295" t="7996"/>
          <a:stretch/>
        </p:blipFill>
        <p:spPr>
          <a:xfrm>
            <a:off x="0" y="2255442"/>
            <a:ext cx="5987189" cy="2759472"/>
          </a:xfrm>
          <a:prstGeom prst="rect">
            <a:avLst/>
          </a:prstGeom>
        </p:spPr>
      </p:pic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66519370-A15A-B454-730C-E8F37639BB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96" t="9110"/>
          <a:stretch/>
        </p:blipFill>
        <p:spPr bwMode="black">
          <a:xfrm>
            <a:off x="6204813" y="2255442"/>
            <a:ext cx="5987189" cy="27594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CA89BA-F016-5D28-8C9B-CF5C58B77DB9}"/>
              </a:ext>
            </a:extLst>
          </p:cNvPr>
          <p:cNvSpPr txBox="1"/>
          <p:nvPr/>
        </p:nvSpPr>
        <p:spPr>
          <a:xfrm>
            <a:off x="2993594" y="1157288"/>
            <a:ext cx="482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경계선 분석</a:t>
            </a:r>
          </a:p>
        </p:txBody>
      </p:sp>
    </p:spTree>
    <p:extLst>
      <p:ext uri="{BB962C8B-B14F-4D97-AF65-F5344CB8AC3E}">
        <p14:creationId xmlns:p14="http://schemas.microsoft.com/office/powerpoint/2010/main" val="42329191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474DCD-1B03-8878-FD8A-B7E7DB9D8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236FC64-F8A3-2231-139A-0C2853DC3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230222" y="1189038"/>
            <a:ext cx="7502455" cy="49831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AB39B6-0695-53C6-0112-4DBD60E07638}"/>
              </a:ext>
            </a:extLst>
          </p:cNvPr>
          <p:cNvSpPr txBox="1"/>
          <p:nvPr/>
        </p:nvSpPr>
        <p:spPr>
          <a:xfrm>
            <a:off x="8186738" y="2886076"/>
            <a:ext cx="33956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Contrasts: </a:t>
            </a:r>
            <a:r>
              <a:rPr lang="ko-KR" altLang="en-US" dirty="0"/>
              <a:t>텍스처 내에서 픽셀 값의 변화 정도</a:t>
            </a:r>
            <a:endParaRPr lang="en-US" altLang="ko-KR" dirty="0"/>
          </a:p>
          <a:p>
            <a:r>
              <a:rPr lang="en-US" altLang="ko-KR" dirty="0"/>
              <a:t>Homogeneity: </a:t>
            </a:r>
            <a:r>
              <a:rPr lang="ko-KR" altLang="en-US" dirty="0"/>
              <a:t>텍스처가 얼마나 일관되게 분포하는지 정도 </a:t>
            </a:r>
            <a:r>
              <a:rPr lang="en-US" altLang="ko-KR" dirty="0"/>
              <a:t>Dissimilarity: </a:t>
            </a:r>
            <a:r>
              <a:rPr lang="ko-KR" altLang="en-US" dirty="0"/>
              <a:t>픽셀 값의 비슷하지 않음 정도</a:t>
            </a:r>
            <a:endParaRPr lang="en-US" altLang="ko-KR" dirty="0"/>
          </a:p>
          <a:p>
            <a:r>
              <a:rPr lang="en-US" altLang="ko-KR" dirty="0"/>
              <a:t>Energy:</a:t>
            </a:r>
            <a:r>
              <a:rPr lang="ko-KR" altLang="en-US" dirty="0"/>
              <a:t>텍스처의</a:t>
            </a:r>
            <a:r>
              <a:rPr lang="en-US" altLang="ko-KR" dirty="0"/>
              <a:t>   </a:t>
            </a:r>
            <a:r>
              <a:rPr lang="ko-KR" altLang="en-US" dirty="0"/>
              <a:t>상호관계 정도</a:t>
            </a:r>
            <a:endParaRPr lang="en-US" altLang="ko-KR" dirty="0"/>
          </a:p>
          <a:p>
            <a:r>
              <a:rPr lang="en-US" altLang="ko-KR" dirty="0"/>
              <a:t>Correlation: </a:t>
            </a:r>
            <a:r>
              <a:rPr lang="ko-KR" altLang="en-US" dirty="0"/>
              <a:t>두 픽셀이 얼마나 상관관계를 가지는지에 대한 정보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D83129-B339-F8ED-9666-6C26B318C5DE}"/>
              </a:ext>
            </a:extLst>
          </p:cNvPr>
          <p:cNvSpPr txBox="1"/>
          <p:nvPr/>
        </p:nvSpPr>
        <p:spPr>
          <a:xfrm>
            <a:off x="8186738" y="1500188"/>
            <a:ext cx="3043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클래스 </a:t>
            </a:r>
            <a:r>
              <a:rPr lang="en-US" altLang="ko-KR" dirty="0"/>
              <a:t>0(</a:t>
            </a:r>
            <a:r>
              <a:rPr lang="ko-KR" altLang="en-US" dirty="0"/>
              <a:t>음성</a:t>
            </a:r>
            <a:r>
              <a:rPr lang="en-US" altLang="ko-KR" dirty="0"/>
              <a:t>)</a:t>
            </a:r>
            <a:r>
              <a:rPr lang="ko-KR" altLang="en-US" dirty="0"/>
              <a:t>에서의 텍스처 분석</a:t>
            </a:r>
          </a:p>
        </p:txBody>
      </p:sp>
    </p:spTree>
    <p:extLst>
      <p:ext uri="{BB962C8B-B14F-4D97-AF65-F5344CB8AC3E}">
        <p14:creationId xmlns:p14="http://schemas.microsoft.com/office/powerpoint/2010/main" val="8582383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B3932-EBBA-28EC-146C-4B0902254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7882BFB-9E2B-81FB-DB7D-FE35A9AB2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144497" y="1189038"/>
            <a:ext cx="7502455" cy="498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9157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237D41-C2D6-5878-1D67-8E5259EC4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2">
            <a:extLst>
              <a:ext uri="{FF2B5EF4-FFF2-40B4-BE49-F238E27FC236}">
                <a16:creationId xmlns:a16="http://schemas.microsoft.com/office/drawing/2014/main" id="{AE9C9F29-1078-B54C-0336-44FAC35211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1" y="1911977"/>
            <a:ext cx="6124122" cy="19742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3F50E28-F400-616B-2316-7DF92CADB0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4226552"/>
            <a:ext cx="6124123" cy="19716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D28D17-B6FD-A489-FC97-E332542548C1}"/>
              </a:ext>
            </a:extLst>
          </p:cNvPr>
          <p:cNvSpPr txBox="1"/>
          <p:nvPr/>
        </p:nvSpPr>
        <p:spPr>
          <a:xfrm>
            <a:off x="3128963" y="1092994"/>
            <a:ext cx="4464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HSL </a:t>
            </a:r>
            <a:r>
              <a:rPr lang="ko-KR" altLang="en-US" dirty="0"/>
              <a:t>히스토그램화</a:t>
            </a:r>
            <a:r>
              <a:rPr lang="en-US" altLang="ko-KR" dirty="0"/>
              <a:t>(</a:t>
            </a:r>
            <a:r>
              <a:rPr lang="ko-KR" altLang="en-US" dirty="0"/>
              <a:t>단일 이미지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93EF88-DE3C-7AF9-2747-F60420DB2D63}"/>
              </a:ext>
            </a:extLst>
          </p:cNvPr>
          <p:cNvSpPr txBox="1"/>
          <p:nvPr/>
        </p:nvSpPr>
        <p:spPr>
          <a:xfrm>
            <a:off x="6900863" y="2014538"/>
            <a:ext cx="4007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클래스 </a:t>
            </a:r>
            <a:r>
              <a:rPr lang="en-US" altLang="ko-KR" dirty="0"/>
              <a:t>0(</a:t>
            </a:r>
            <a:r>
              <a:rPr lang="ko-KR" altLang="en-US" dirty="0"/>
              <a:t>음성</a:t>
            </a:r>
            <a:r>
              <a:rPr lang="en-US" altLang="ko-KR" dirty="0"/>
              <a:t>) HSL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89A3C8-806B-7BCD-08EF-BA81600EB8B1}"/>
              </a:ext>
            </a:extLst>
          </p:cNvPr>
          <p:cNvSpPr txBox="1"/>
          <p:nvPr/>
        </p:nvSpPr>
        <p:spPr>
          <a:xfrm>
            <a:off x="7053262" y="4331256"/>
            <a:ext cx="4007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클래스 </a:t>
            </a:r>
            <a:r>
              <a:rPr lang="en-US" altLang="ko-KR" dirty="0"/>
              <a:t>1(</a:t>
            </a:r>
            <a:r>
              <a:rPr lang="ko-KR" altLang="en-US" dirty="0"/>
              <a:t>양성</a:t>
            </a:r>
            <a:r>
              <a:rPr lang="en-US" altLang="ko-KR" dirty="0"/>
              <a:t>) HSL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3883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63926A-56ED-F46C-F711-08C57D3CB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236" y="259773"/>
            <a:ext cx="9960864" cy="9875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3100" dirty="0"/>
              <a:t>감염 단계</a:t>
            </a:r>
            <a:br>
              <a:rPr lang="en-US" altLang="ko-KR" sz="3100" dirty="0"/>
            </a:br>
            <a:endParaRPr lang="ko-KR" altLang="en-US" sz="3100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D7C68E-36C4-651F-A700-AB8426B909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34528" y="1371600"/>
            <a:ext cx="3511296" cy="4873752"/>
          </a:xfrm>
        </p:spPr>
        <p:txBody>
          <a:bodyPr/>
          <a:lstStyle/>
          <a:p>
            <a:r>
              <a:rPr lang="ko-KR" altLang="en-US" dirty="0"/>
              <a:t>참고 문헌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이혜민</a:t>
            </a:r>
            <a:r>
              <a:rPr lang="en-US" altLang="ko-KR" dirty="0"/>
              <a:t>, </a:t>
            </a:r>
            <a:r>
              <a:rPr lang="ko-KR" altLang="en-US" dirty="0" err="1"/>
              <a:t>이도부</a:t>
            </a:r>
            <a:r>
              <a:rPr lang="en-US" altLang="ko-KR" dirty="0"/>
              <a:t>, </a:t>
            </a:r>
            <a:r>
              <a:rPr lang="ko-KR" altLang="en-US" dirty="0"/>
              <a:t>한상훈</a:t>
            </a:r>
            <a:r>
              <a:rPr lang="en-US" altLang="ko-KR" dirty="0"/>
              <a:t>, </a:t>
            </a:r>
            <a:r>
              <a:rPr lang="ko-KR" altLang="en-US" dirty="0"/>
              <a:t>남성희</a:t>
            </a:r>
            <a:r>
              <a:rPr lang="en-US" altLang="ko-KR" dirty="0"/>
              <a:t>, </a:t>
            </a:r>
            <a:r>
              <a:rPr lang="ko-KR" altLang="en-US" dirty="0" err="1"/>
              <a:t>임윤규</a:t>
            </a:r>
            <a:r>
              <a:rPr lang="en-US" altLang="ko-KR" dirty="0"/>
              <a:t>, </a:t>
            </a:r>
            <a:r>
              <a:rPr lang="ko-KR" altLang="en-US" dirty="0"/>
              <a:t>윤병수</a:t>
            </a:r>
            <a:r>
              <a:rPr lang="en-US" altLang="ko-KR" dirty="0"/>
              <a:t>. </a:t>
            </a:r>
            <a:r>
              <a:rPr lang="en-US" altLang="ko-KR" i="1" dirty="0"/>
              <a:t>Real-Time PCR</a:t>
            </a:r>
            <a:r>
              <a:rPr lang="ko-KR" altLang="en-US" i="1" dirty="0"/>
              <a:t>을 이용한 </a:t>
            </a:r>
            <a:r>
              <a:rPr lang="ko-KR" altLang="en-US" i="1" dirty="0" err="1"/>
              <a:t>백묵병</a:t>
            </a:r>
            <a:r>
              <a:rPr lang="ko-KR" altLang="en-US" i="1" dirty="0"/>
              <a:t> </a:t>
            </a:r>
            <a:r>
              <a:rPr lang="ko-KR" altLang="en-US" i="1" dirty="0" err="1"/>
              <a:t>원인균</a:t>
            </a:r>
            <a:r>
              <a:rPr lang="ko-KR" altLang="en-US" i="1" dirty="0"/>
              <a:t> </a:t>
            </a:r>
            <a:r>
              <a:rPr lang="en-US" altLang="ko-KR" i="1" dirty="0" err="1"/>
              <a:t>Ascosphaera</a:t>
            </a:r>
            <a:r>
              <a:rPr lang="en-US" altLang="ko-KR" i="1" dirty="0"/>
              <a:t> </a:t>
            </a:r>
            <a:r>
              <a:rPr lang="en-US" altLang="ko-KR" i="1" dirty="0" err="1"/>
              <a:t>apis</a:t>
            </a:r>
            <a:r>
              <a:rPr lang="ko-KR" altLang="en-US" i="1" dirty="0"/>
              <a:t>의 신속 검출</a:t>
            </a:r>
            <a:r>
              <a:rPr lang="en-US" altLang="ko-KR" dirty="0"/>
              <a:t>. </a:t>
            </a:r>
            <a:r>
              <a:rPr lang="ko-KR" altLang="en-US" dirty="0"/>
              <a:t>경기도 자연과학부</a:t>
            </a:r>
            <a:r>
              <a:rPr lang="en-US" altLang="ko-KR" dirty="0"/>
              <a:t>, </a:t>
            </a:r>
            <a:r>
              <a:rPr lang="ko-KR" altLang="en-US" dirty="0"/>
              <a:t>농촌진흥청 농업과학기술원</a:t>
            </a:r>
            <a:r>
              <a:rPr lang="en-US" altLang="ko-KR" dirty="0"/>
              <a:t>, </a:t>
            </a:r>
            <a:r>
              <a:rPr lang="ko-KR" altLang="en-US" dirty="0"/>
              <a:t>제주대학교 수의학과</a:t>
            </a:r>
            <a:r>
              <a:rPr lang="en-US" altLang="ko-KR" dirty="0"/>
              <a:t>, 2008.</a:t>
            </a:r>
          </a:p>
          <a:p>
            <a:endParaRPr lang="en-US" dirty="0"/>
          </a:p>
        </p:txBody>
      </p:sp>
      <p:graphicFrame>
        <p:nvGraphicFramePr>
          <p:cNvPr id="7" name="Rectangle 2">
            <a:extLst>
              <a:ext uri="{FF2B5EF4-FFF2-40B4-BE49-F238E27FC236}">
                <a16:creationId xmlns:a16="http://schemas.microsoft.com/office/drawing/2014/main" id="{7F3780E9-C1FB-F94B-88F6-2B7249E25A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7615701"/>
              </p:ext>
            </p:extLst>
          </p:nvPr>
        </p:nvGraphicFramePr>
        <p:xfrm>
          <a:off x="509155" y="1371600"/>
          <a:ext cx="7415645" cy="4873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793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9E0F49-AD1E-8FAD-CF51-418ED252A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576" y="76074"/>
            <a:ext cx="9960864" cy="987552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지역별 </a:t>
            </a:r>
            <a:r>
              <a:rPr lang="ko-KR" altLang="en-US" dirty="0" err="1"/>
              <a:t>백묵병</a:t>
            </a:r>
            <a:r>
              <a:rPr lang="ko-KR" altLang="en-US" dirty="0"/>
              <a:t> 감염률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D87025-4FC2-4BDE-0C28-BD0B9FB1F3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6176" y="1289304"/>
            <a:ext cx="5384800" cy="467258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/>
          </a:p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C23198-7B47-F249-A36F-F5CE7B1EA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962" y="1289304"/>
            <a:ext cx="5384800" cy="3599024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3C2F10-1F8F-AAD2-2073-F81871BC296C}"/>
              </a:ext>
            </a:extLst>
          </p:cNvPr>
          <p:cNvSpPr txBox="1"/>
          <p:nvPr/>
        </p:nvSpPr>
        <p:spPr>
          <a:xfrm>
            <a:off x="2002286" y="4963443"/>
            <a:ext cx="85101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 문헌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최용수</a:t>
            </a:r>
            <a:r>
              <a:rPr lang="en-US" altLang="ko-KR" dirty="0"/>
              <a:t>, </a:t>
            </a:r>
            <a:r>
              <a:rPr lang="ko-KR" altLang="en-US" dirty="0" err="1"/>
              <a:t>이명렬</a:t>
            </a:r>
            <a:r>
              <a:rPr lang="en-US" altLang="ko-KR" dirty="0"/>
              <a:t>, </a:t>
            </a:r>
            <a:r>
              <a:rPr lang="ko-KR" altLang="en-US" dirty="0" err="1"/>
              <a:t>이만영</a:t>
            </a:r>
            <a:r>
              <a:rPr lang="en-US" altLang="ko-KR" dirty="0"/>
              <a:t>, </a:t>
            </a:r>
            <a:r>
              <a:rPr lang="ko-KR" altLang="en-US" dirty="0" err="1"/>
              <a:t>이광길</a:t>
            </a:r>
            <a:r>
              <a:rPr lang="en-US" altLang="ko-KR" dirty="0"/>
              <a:t>. "</a:t>
            </a:r>
            <a:r>
              <a:rPr lang="ko-KR" altLang="en-US" dirty="0"/>
              <a:t>국내 꿀벌에서의 바이러스 진단 및 질병 발생 현황 조사</a:t>
            </a:r>
            <a:r>
              <a:rPr lang="en-US" altLang="ko-KR" dirty="0"/>
              <a:t>." </a:t>
            </a:r>
            <a:r>
              <a:rPr lang="ko-KR" altLang="en-US" i="1" dirty="0" err="1"/>
              <a:t>한국양봉학회지</a:t>
            </a:r>
            <a:r>
              <a:rPr lang="en-US" altLang="ko-KR" dirty="0"/>
              <a:t>, </a:t>
            </a:r>
            <a:r>
              <a:rPr lang="ko-KR" altLang="en-US" dirty="0"/>
              <a:t>제</a:t>
            </a:r>
            <a:r>
              <a:rPr lang="en-US" altLang="ko-KR" dirty="0"/>
              <a:t>23</a:t>
            </a:r>
            <a:r>
              <a:rPr lang="ko-KR" altLang="en-US" dirty="0"/>
              <a:t>권 제</a:t>
            </a:r>
            <a:r>
              <a:rPr lang="en-US" altLang="ko-KR" dirty="0"/>
              <a:t>2</a:t>
            </a:r>
            <a:r>
              <a:rPr lang="ko-KR" altLang="en-US" dirty="0"/>
              <a:t>호</a:t>
            </a:r>
            <a:r>
              <a:rPr lang="en-US" altLang="ko-KR" dirty="0"/>
              <a:t>, 2008, pp. 153-159.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8352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1A4BD-EC5A-37E6-BFEC-016DC3A5F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3136" y="54744"/>
            <a:ext cx="9960864" cy="987552"/>
          </a:xfrm>
        </p:spPr>
        <p:txBody>
          <a:bodyPr/>
          <a:lstStyle/>
          <a:p>
            <a:r>
              <a:rPr lang="ko-KR" altLang="en-US" dirty="0"/>
              <a:t>국내 </a:t>
            </a:r>
            <a:r>
              <a:rPr lang="en-US" altLang="ko-KR" dirty="0"/>
              <a:t>2022</a:t>
            </a:r>
            <a:r>
              <a:rPr lang="ko-KR" altLang="en-US" dirty="0"/>
              <a:t>년 </a:t>
            </a:r>
            <a:r>
              <a:rPr lang="ko-KR" altLang="en-US" dirty="0" err="1"/>
              <a:t>백묵병</a:t>
            </a:r>
            <a:r>
              <a:rPr lang="ko-KR" altLang="en-US" dirty="0"/>
              <a:t> </a:t>
            </a:r>
            <a:r>
              <a:rPr lang="ko-KR" altLang="en-US" dirty="0" err="1"/>
              <a:t>증가률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8A8D63-A8A7-022F-4A26-02833BC48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3363" y="4648036"/>
            <a:ext cx="8050509" cy="26648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dirty="0"/>
              <a:t>참고 문헌</a:t>
            </a:r>
            <a:r>
              <a:rPr lang="en-US" altLang="ko-KR" sz="1800" dirty="0"/>
              <a:t>:</a:t>
            </a:r>
          </a:p>
          <a:p>
            <a:pPr marL="0" indent="0">
              <a:buNone/>
            </a:pPr>
            <a:r>
              <a:rPr lang="ko-KR" altLang="en-US" sz="1800" dirty="0"/>
              <a:t>농림축산검역본부</a:t>
            </a:r>
            <a:r>
              <a:rPr lang="en-US" altLang="ko-KR" sz="1800" dirty="0"/>
              <a:t>. </a:t>
            </a:r>
            <a:r>
              <a:rPr lang="en-US" altLang="ko-KR" sz="1800" i="1" dirty="0"/>
              <a:t>2022</a:t>
            </a:r>
            <a:r>
              <a:rPr lang="ko-KR" altLang="en-US" sz="1800" i="1" dirty="0"/>
              <a:t>년 꿀벌질병 진단실적 보고</a:t>
            </a:r>
            <a:r>
              <a:rPr lang="en-US" altLang="ko-KR" sz="1800" dirty="0"/>
              <a:t>, 2023.</a:t>
            </a:r>
            <a:endParaRPr lang="ko-KR" altLang="en-US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314099-3831-5020-3A29-4572EDC0E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664" y="969560"/>
            <a:ext cx="5839691" cy="365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575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39C7530-0BF7-9855-EF46-3056D192F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054" y="301752"/>
            <a:ext cx="9960864" cy="98755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ko-KR" sz="3100" dirty="0"/>
              <a:t>백묵병의 계절별 유병률과 주요 원인</a:t>
            </a:r>
            <a:br>
              <a:rPr lang="en-US" altLang="ko-KR" sz="3100" dirty="0"/>
            </a:br>
            <a:endParaRPr lang="en-US" sz="310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C7F626E-D99D-476C-8054-C74391A630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6176" y="1289304"/>
            <a:ext cx="5384800" cy="46725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SBV</a:t>
            </a:r>
            <a:r>
              <a:rPr lang="ko-KR" altLang="en-US" dirty="0"/>
              <a:t> 감염률은 </a:t>
            </a:r>
            <a:r>
              <a:rPr lang="en-US" altLang="ko-KR" dirty="0"/>
              <a:t>“</a:t>
            </a:r>
            <a:r>
              <a:rPr lang="ko-KR" altLang="en-US" dirty="0"/>
              <a:t>계절적</a:t>
            </a:r>
            <a:r>
              <a:rPr lang="en-US" altLang="ko-KR" dirty="0"/>
              <a:t>”</a:t>
            </a:r>
            <a:r>
              <a:rPr lang="ko-KR" altLang="en-US" dirty="0"/>
              <a:t>인 요인이 크게 작용하여</a:t>
            </a:r>
            <a:r>
              <a:rPr lang="en-US" altLang="ko-KR" dirty="0"/>
              <a:t>,</a:t>
            </a:r>
            <a:r>
              <a:rPr lang="ko-KR" altLang="en-US" dirty="0"/>
              <a:t> 서양 꿀벌</a:t>
            </a:r>
            <a:r>
              <a:rPr lang="en-US" altLang="ko-KR" dirty="0"/>
              <a:t>,</a:t>
            </a:r>
            <a:r>
              <a:rPr lang="ko-KR" altLang="en-US" dirty="0"/>
              <a:t> 동양 꿀벌 모두 봄철에 감염률이 최고조에 달하는 것으로 확인하였다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봄철에 풍부한 꽃가루와 꿀이 공급되어 감염에 취약한 유충의 수가 증가 봄철의 빈번한 기온 변동 이 원인인 것으로 보인다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서양 꿀벌에 비해 동양 꿀벌에서의 </a:t>
            </a:r>
            <a:r>
              <a:rPr lang="en-US" altLang="ko-KR" dirty="0"/>
              <a:t>SBV</a:t>
            </a:r>
            <a:r>
              <a:rPr lang="ko-KR" altLang="en-US" dirty="0"/>
              <a:t> 감염률이 높게 나타났다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pic>
        <p:nvPicPr>
          <p:cNvPr id="2" name="내용 개체 틀 9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4E2E741E-5616-B48E-7092-4BB395628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335823" y="987967"/>
            <a:ext cx="5384800" cy="4384132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9541B-8128-993E-DBA4-C34F5DC0F06B}"/>
              </a:ext>
            </a:extLst>
          </p:cNvPr>
          <p:cNvSpPr txBox="1"/>
          <p:nvPr/>
        </p:nvSpPr>
        <p:spPr>
          <a:xfrm>
            <a:off x="6148625" y="5402441"/>
            <a:ext cx="5759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 문헌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Wei, R., Cao, L., Feng, Y., Chen, Y., Chen, G., &amp; Zheng, H. (2022). </a:t>
            </a:r>
            <a:r>
              <a:rPr lang="en-US" altLang="ko-KR" i="1" dirty="0" err="1"/>
              <a:t>Sacbrood</a:t>
            </a:r>
            <a:r>
              <a:rPr lang="en-US" altLang="ko-KR" i="1" dirty="0"/>
              <a:t> Virus: A Growing Threat to Honeybees and Wild Pollinators</a:t>
            </a:r>
            <a:r>
              <a:rPr lang="en-US" altLang="ko-KR" dirty="0"/>
              <a:t>. Viruses, 14(9), 1871. </a:t>
            </a:r>
            <a:r>
              <a:rPr lang="en-US" altLang="ko-KR" dirty="0">
                <a:hlinkClick r:id="rId3"/>
              </a:rPr>
              <a:t>https://doi.org/10.3390/v14091871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7786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091469-E025-EC15-A96E-09B9ADEA4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17" y="114300"/>
            <a:ext cx="9960864" cy="987552"/>
          </a:xfrm>
        </p:spPr>
        <p:txBody>
          <a:bodyPr/>
          <a:lstStyle/>
          <a:p>
            <a:pPr algn="ctr"/>
            <a:r>
              <a:rPr lang="ko-KR" altLang="en-US" dirty="0"/>
              <a:t>연구 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FC70A0-919B-CC39-3013-CD8A624DC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백묵병</a:t>
            </a:r>
            <a:r>
              <a:rPr lang="en-US" altLang="ko-KR" dirty="0"/>
              <a:t>(Chalkbrood)</a:t>
            </a:r>
            <a:r>
              <a:rPr lang="ko-KR" altLang="en-US" dirty="0"/>
              <a:t>은 꿀벌 유충에 발생하는 </a:t>
            </a:r>
            <a:r>
              <a:rPr lang="ko-KR" altLang="en-US" dirty="0" err="1"/>
              <a:t>진균성</a:t>
            </a:r>
            <a:r>
              <a:rPr lang="ko-KR" altLang="en-US" dirty="0"/>
              <a:t> 질병으로</a:t>
            </a:r>
            <a:r>
              <a:rPr lang="en-US" altLang="ko-KR" dirty="0"/>
              <a:t>, </a:t>
            </a:r>
            <a:r>
              <a:rPr lang="ko-KR" altLang="en-US" dirty="0"/>
              <a:t>꿀벌 생태계와 양봉 산업에 심각한 영향을 미치고 있다</a:t>
            </a:r>
            <a:r>
              <a:rPr lang="en-US" altLang="ko-KR" dirty="0"/>
              <a:t>. </a:t>
            </a:r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백묵병에 감염된 유충은 하얀색에서 검은색으로 변색되며</a:t>
            </a:r>
            <a:r>
              <a:rPr lang="en-US" altLang="ko-KR" dirty="0"/>
              <a:t>, </a:t>
            </a:r>
            <a:r>
              <a:rPr lang="ko-KR" altLang="en-US" dirty="0"/>
              <a:t>이는 병원균의 성장 단계와 밀접한 관련이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본 연구의 목적은 백묵병의 발생 원인과 특성을 파악하고</a:t>
            </a:r>
            <a:r>
              <a:rPr lang="en-US" altLang="ko-KR" dirty="0"/>
              <a:t>, </a:t>
            </a:r>
            <a:r>
              <a:rPr lang="ko-KR" altLang="en-US" dirty="0"/>
              <a:t>이를 데이터 분석을 통해 체계적으로 이해함으로써 양봉 농가에 실질적인 정보를 제공하는 것이다</a:t>
            </a:r>
            <a:r>
              <a:rPr lang="en-US" altLang="ko-KR" dirty="0"/>
              <a:t>. </a:t>
            </a:r>
            <a:r>
              <a:rPr lang="ko-KR" altLang="en-US" dirty="0"/>
              <a:t>이를 통해 백묵병의 전파를 사전에 방지하고</a:t>
            </a:r>
            <a:r>
              <a:rPr lang="en-US" altLang="ko-KR" dirty="0"/>
              <a:t>, </a:t>
            </a:r>
            <a:r>
              <a:rPr lang="ko-KR" altLang="en-US" dirty="0"/>
              <a:t>꿀벌의 건강한 생태 유지에 기여하고 싶다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4910918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New_Korea03">
  <a:themeElements>
    <a:clrScheme name="Korea03">
      <a:dk1>
        <a:srgbClr val="000000"/>
      </a:dk1>
      <a:lt1>
        <a:srgbClr val="ffffff"/>
      </a:lt1>
      <a:dk2>
        <a:srgbClr val="0362b9"/>
      </a:dk2>
      <a:lt2>
        <a:srgbClr val="bce7fa"/>
      </a:lt2>
      <a:accent1>
        <a:srgbClr val="3db5db"/>
      </a:accent1>
      <a:accent2>
        <a:srgbClr val="df9b29"/>
      </a:accent2>
      <a:accent3>
        <a:srgbClr val="6699ff"/>
      </a:accent3>
      <a:accent4>
        <a:srgbClr val="d361aa"/>
      </a:accent4>
      <a:accent5>
        <a:srgbClr val="a3d75d"/>
      </a:accent5>
      <a:accent6>
        <a:srgbClr val="d36161"/>
      </a:accent6>
      <a:hlink>
        <a:srgbClr val="ff9933"/>
      </a:hlink>
      <a:folHlink>
        <a:srgbClr val="ff3399"/>
      </a:folHlink>
    </a:clrScheme>
    <a:fontScheme name="Korea03">
      <a:majorFont>
        <a:latin typeface="Corbel"/>
        <a:ea typeface=""/>
        <a:cs typeface=""/>
        <a:font script="Jpan" typeface="HG創英角ｺﾞｼｯｸUB"/>
        <a:font script="Hang" typeface="맑은 고딕"/>
        <a:font script="Hans" typeface="隶书"/>
        <a:font script="Hant" typeface="Microsoft JhengHei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w Cen MT"/>
        <a:ea typeface=""/>
        <a:cs typeface=""/>
        <a:font script="Jpan" typeface="HGｺﾞｼｯｸE"/>
        <a:font script="Hang" typeface="휴먼모음T"/>
        <a:font script="Hans" typeface="华文楷体"/>
        <a:font script="Hant" typeface="Microsoft JhengHei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Korea03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hade val="100000"/>
                <a:satMod val="115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rgbClr val="000000">
                <a:alpha val="48000"/>
              </a:srgbClr>
            </a:outerShdw>
          </a:effectLst>
        </a:effectStyle>
        <a:effectStyle>
          <a:effectLst>
            <a:outerShdw blurRad="57150" dist="38100" dir="5400000" algn="ctr" rotWithShape="0">
              <a:srgbClr val="000000">
                <a:alpha val="48000"/>
              </a:srgbClr>
            </a:outerShdw>
          </a:effectLst>
        </a:effectStyle>
        <a:effectStyle>
          <a:effectLst>
            <a:outerShdw blurRad="57150" dist="3810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954</ep:Words>
  <ep:PresentationFormat>와이드스크린</ep:PresentationFormat>
  <ep:Paragraphs>124</ep:Paragraphs>
  <ep:Slides>43</ep:Slides>
  <ep:Notes>3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ep:HeadingPairs>
  <ep:TitlesOfParts>
    <vt:vector size="44" baseType="lpstr">
      <vt:lpstr>New_Korea03</vt:lpstr>
      <vt:lpstr>백묵병 데이터  분석</vt:lpstr>
      <vt:lpstr>목차.</vt:lpstr>
      <vt:lpstr>백묵병</vt:lpstr>
      <vt:lpstr>감염경로:수직 전파 &amp; 수평 전파</vt:lpstr>
      <vt:lpstr>감염 단계</vt:lpstr>
      <vt:lpstr>지역별 백묵병 감염률</vt:lpstr>
      <vt:lpstr>국내 2022년 백묵병 증가률</vt:lpstr>
      <vt:lpstr>백묵병의 계절별 유병률과 주요 원인</vt:lpstr>
      <vt:lpstr>연구 목적</vt:lpstr>
      <vt:lpstr>데이터 소개</vt:lpstr>
      <vt:lpstr>데이터 수집 및 준비</vt:lpstr>
      <vt:lpstr>음성 양성 데이터 분포</vt:lpstr>
      <vt:lpstr>RGB를 사용한 다양한 데이터 분석(빨강, 초록, 파랑)</vt:lpstr>
      <vt:lpstr>RGB를 사용한 다양한 데이터 분석(빨강, 초록, 파랑)</vt:lpstr>
      <vt:lpstr>RGB를 사용한 다양한 데이터 분석(빨강, 초록, 파랑)</vt:lpstr>
      <vt:lpstr>RGB를 사용한 다양한 데이터 분석(빨강, 초록, 파랑)</vt:lpstr>
      <vt:lpstr>RGB를 사용한 다양한 데이터 분석(빨강, 초록, 파랑)</vt:lpstr>
      <vt:lpstr>RGB를 사용한 다양한 데이터 분석(빨강, 초록, 파랑)</vt:lpstr>
      <vt:lpstr>RGB를 사용한 다양한 데이터 분석(빨강, 초록, 파랑)</vt:lpstr>
      <vt:lpstr>RGB를 사용한 다양한 데이터 분석(빨강, 초록, 파랑)</vt:lpstr>
      <vt:lpstr>RGB를 사용한 다양한 데이터 분석(빨강, 초록, 파랑)</vt:lpstr>
      <vt:lpstr>RGB를 사용한 다양한 데이터 분석(빨강, 초록, 파랑)</vt:lpstr>
      <vt:lpstr>WGB를 사용한 다양한 데이터 분석(하양, 회색, 검정)</vt:lpstr>
      <vt:lpstr>WGB를 사용한 다양한 데이터 분석(하양, 회색, 검정)</vt:lpstr>
      <vt:lpstr>WGB를 사용한 다양한 데이터 분석(하양, 회색, 검정)</vt:lpstr>
      <vt:lpstr>WGB를 사용한 다양한 데이터 분석(하양, 회색, 검정)</vt:lpstr>
      <vt:lpstr>WGB를 사용한 다양한 데이터 분석(하양, 회색, 검정)</vt:lpstr>
      <vt:lpstr>WGB를 사용한 다양한 데이터 분석(하양, 회색, 검정)</vt:lpstr>
      <vt:lpstr>WGB를 사용한 다양한 데이터 분석(하양, 회색, 검정)</vt:lpstr>
      <vt:lpstr>슬라이드 30</vt:lpstr>
      <vt:lpstr>W, nonW 를 이용한 데이터 분석(Gray scale)</vt:lpstr>
      <vt:lpstr>W, nonW 를 이용한 데이터 분석(Gray scale)</vt:lpstr>
      <vt:lpstr>W, nonW 를 이용한 데이터 분석(Gray scale)</vt:lpstr>
      <vt:lpstr>W, nonW 를 이용한 데이터 분석(Gray scale)</vt:lpstr>
      <vt:lpstr>슬라이드 35</vt:lpstr>
      <vt:lpstr>슬라이드 36</vt:lpstr>
      <vt:lpstr>W, nonW 를 이용한 데이터 분석(Gray scale)</vt:lpstr>
      <vt:lpstr>W, nonW 를 이용한 데이터 분석(Gray scale)</vt:lpstr>
      <vt:lpstr>슬라이드 39</vt:lpstr>
      <vt:lpstr>슬라이드 40</vt:lpstr>
      <vt:lpstr>슬라이드 41</vt:lpstr>
      <vt:lpstr>슬라이드 42</vt:lpstr>
      <vt:lpstr>슬라이드 43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2024-11-03T00:40:26.000</dcterms:created>
  <dc:creator>1</dc:creator>
  <cp:lastModifiedBy>1</cp:lastModifiedBy>
  <dcterms:modified xsi:type="dcterms:W3CDTF">2024-11-12T22:45:29.968</dcterms:modified>
  <cp:revision>30</cp:revision>
  <dc:title>백묵병 데이터  분석</dc:title>
  <cp:version>12.0.0.535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